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91" r:id="rId4"/>
    <p:sldId id="268" r:id="rId5"/>
    <p:sldId id="258" r:id="rId6"/>
    <p:sldId id="267" r:id="rId7"/>
    <p:sldId id="270" r:id="rId8"/>
    <p:sldId id="269" r:id="rId9"/>
    <p:sldId id="271" r:id="rId10"/>
    <p:sldId id="273" r:id="rId11"/>
    <p:sldId id="274" r:id="rId12"/>
    <p:sldId id="275" r:id="rId13"/>
    <p:sldId id="277" r:id="rId14"/>
    <p:sldId id="278" r:id="rId15"/>
    <p:sldId id="276" r:id="rId16"/>
    <p:sldId id="289" r:id="rId17"/>
    <p:sldId id="279" r:id="rId18"/>
    <p:sldId id="282" r:id="rId19"/>
    <p:sldId id="283" r:id="rId20"/>
    <p:sldId id="284" r:id="rId21"/>
    <p:sldId id="286" r:id="rId22"/>
    <p:sldId id="285" r:id="rId23"/>
    <p:sldId id="287" r:id="rId24"/>
    <p:sldId id="297" r:id="rId25"/>
    <p:sldId id="292" r:id="rId26"/>
    <p:sldId id="298" r:id="rId27"/>
    <p:sldId id="304" r:id="rId28"/>
    <p:sldId id="305" r:id="rId29"/>
    <p:sldId id="306" r:id="rId30"/>
    <p:sldId id="307" r:id="rId31"/>
    <p:sldId id="309" r:id="rId32"/>
    <p:sldId id="310" r:id="rId33"/>
    <p:sldId id="312" r:id="rId34"/>
    <p:sldId id="313" r:id="rId35"/>
    <p:sldId id="295" r:id="rId36"/>
    <p:sldId id="300" r:id="rId37"/>
    <p:sldId id="302" r:id="rId38"/>
    <p:sldId id="303" r:id="rId39"/>
    <p:sldId id="314" r:id="rId40"/>
    <p:sldId id="316" r:id="rId41"/>
    <p:sldId id="301" r:id="rId42"/>
    <p:sldId id="317" r:id="rId43"/>
    <p:sldId id="318" r:id="rId44"/>
    <p:sldId id="315" r:id="rId45"/>
    <p:sldId id="261" r:id="rId46"/>
    <p:sldId id="331" r:id="rId47"/>
    <p:sldId id="332" r:id="rId48"/>
    <p:sldId id="33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2EF04-D76B-4F71-8C75-879AAEFC1DF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0D698E-5BBB-4D25-A9C5-99D183952859}">
      <dgm:prSet phldrT="[Metin]"/>
      <dgm:spPr/>
      <dgm:t>
        <a:bodyPr/>
        <a:lstStyle/>
        <a:p>
          <a:r>
            <a:rPr lang="tr-TR" dirty="0" err="1"/>
            <a:t>Biyo</a:t>
          </a:r>
          <a:endParaRPr lang="tr-TR" dirty="0"/>
        </a:p>
      </dgm:t>
    </dgm:pt>
    <dgm:pt modelId="{FE4B3F3E-D1ED-4A05-88B3-7BB26DCB6256}" type="parTrans" cxnId="{E6CBFA0D-06DA-4E8B-BBFD-7174DC51A83C}">
      <dgm:prSet/>
      <dgm:spPr/>
      <dgm:t>
        <a:bodyPr/>
        <a:lstStyle/>
        <a:p>
          <a:endParaRPr lang="tr-TR"/>
        </a:p>
      </dgm:t>
    </dgm:pt>
    <dgm:pt modelId="{20018208-7362-4398-86F9-1C36378AC5B5}" type="sibTrans" cxnId="{E6CBFA0D-06DA-4E8B-BBFD-7174DC51A83C}">
      <dgm:prSet/>
      <dgm:spPr/>
      <dgm:t>
        <a:bodyPr/>
        <a:lstStyle/>
        <a:p>
          <a:endParaRPr lang="tr-TR"/>
        </a:p>
      </dgm:t>
    </dgm:pt>
    <dgm:pt modelId="{DAD0B3E3-7D1A-48F0-AD4C-9C986FDAEF87}">
      <dgm:prSet phldrT="[Metin]" custT="1"/>
      <dgm:spPr/>
      <dgm:t>
        <a:bodyPr/>
        <a:lstStyle/>
        <a:p>
          <a:r>
            <a:rPr lang="tr-TR" sz="2400" dirty="0"/>
            <a:t>Canlı Bilimi</a:t>
          </a:r>
        </a:p>
      </dgm:t>
    </dgm:pt>
    <dgm:pt modelId="{5B7E8305-C4ED-4148-BD8D-6BB276C75137}" type="parTrans" cxnId="{305CCC6B-3393-4B68-8FCF-53ED6F26189E}">
      <dgm:prSet/>
      <dgm:spPr/>
      <dgm:t>
        <a:bodyPr/>
        <a:lstStyle/>
        <a:p>
          <a:endParaRPr lang="tr-TR"/>
        </a:p>
      </dgm:t>
    </dgm:pt>
    <dgm:pt modelId="{90E8B98A-C396-41EF-849B-C7D7E60ABD22}" type="sibTrans" cxnId="{305CCC6B-3393-4B68-8FCF-53ED6F26189E}">
      <dgm:prSet/>
      <dgm:spPr/>
      <dgm:t>
        <a:bodyPr/>
        <a:lstStyle/>
        <a:p>
          <a:endParaRPr lang="tr-TR"/>
        </a:p>
      </dgm:t>
    </dgm:pt>
    <dgm:pt modelId="{0981668A-358A-438D-BC07-2272CF89C370}">
      <dgm:prSet phldrT="[Metin]" custT="1"/>
      <dgm:spPr/>
      <dgm:t>
        <a:bodyPr/>
        <a:lstStyle/>
        <a:p>
          <a:r>
            <a:rPr lang="tr-TR" sz="1800" b="1" dirty="0"/>
            <a:t>Fiziksel yapı</a:t>
          </a:r>
          <a:endParaRPr lang="tr-TR" sz="1800" dirty="0"/>
        </a:p>
      </dgm:t>
    </dgm:pt>
    <dgm:pt modelId="{CBDBD6CE-01E8-40D0-945A-B598BBDC4CEC}" type="parTrans" cxnId="{C9A161DD-159D-4AAE-A289-778184FCF1E5}">
      <dgm:prSet/>
      <dgm:spPr/>
      <dgm:t>
        <a:bodyPr/>
        <a:lstStyle/>
        <a:p>
          <a:endParaRPr lang="tr-TR"/>
        </a:p>
      </dgm:t>
    </dgm:pt>
    <dgm:pt modelId="{590F5B52-FBE5-46AB-83DC-D091A09CD923}" type="sibTrans" cxnId="{C9A161DD-159D-4AAE-A289-778184FCF1E5}">
      <dgm:prSet/>
      <dgm:spPr/>
      <dgm:t>
        <a:bodyPr/>
        <a:lstStyle/>
        <a:p>
          <a:endParaRPr lang="tr-TR"/>
        </a:p>
      </dgm:t>
    </dgm:pt>
    <dgm:pt modelId="{8AF6E7CB-3E15-4022-A576-9582BCA66EC5}">
      <dgm:prSet phldrT="[Metin]"/>
      <dgm:spPr/>
      <dgm:t>
        <a:bodyPr/>
        <a:lstStyle/>
        <a:p>
          <a:r>
            <a:rPr lang="tr-TR" dirty="0"/>
            <a:t>Medikal</a:t>
          </a:r>
        </a:p>
      </dgm:t>
    </dgm:pt>
    <dgm:pt modelId="{194917E4-11D7-4DBE-ABA8-AC4665376F9A}" type="parTrans" cxnId="{D3B5B2C1-1C52-49BC-8BAF-0DC22FCE4F89}">
      <dgm:prSet/>
      <dgm:spPr/>
      <dgm:t>
        <a:bodyPr/>
        <a:lstStyle/>
        <a:p>
          <a:endParaRPr lang="tr-TR"/>
        </a:p>
      </dgm:t>
    </dgm:pt>
    <dgm:pt modelId="{5791D821-D688-4F39-A732-1473926BE13C}" type="sibTrans" cxnId="{D3B5B2C1-1C52-49BC-8BAF-0DC22FCE4F89}">
      <dgm:prSet/>
      <dgm:spPr/>
      <dgm:t>
        <a:bodyPr/>
        <a:lstStyle/>
        <a:p>
          <a:endParaRPr lang="tr-TR"/>
        </a:p>
      </dgm:t>
    </dgm:pt>
    <dgm:pt modelId="{7E1C8C0E-6B55-4EFC-B7AB-9848C0BD9B17}">
      <dgm:prSet phldrT="[Metin]" custT="1"/>
      <dgm:spPr/>
      <dgm:t>
        <a:bodyPr/>
        <a:lstStyle/>
        <a:p>
          <a:r>
            <a:rPr lang="tr-TR" sz="2000" b="1" dirty="0"/>
            <a:t>Anatomi, Fizyoloji, Farmakoloji, Cerrahi</a:t>
          </a:r>
          <a:endParaRPr lang="tr-TR" sz="2000" dirty="0"/>
        </a:p>
      </dgm:t>
    </dgm:pt>
    <dgm:pt modelId="{F0E339BC-D7FA-4D0C-B7A9-E878638E8223}" type="parTrans" cxnId="{6B30D2BB-9920-47BE-8AA3-398BB19D816A}">
      <dgm:prSet/>
      <dgm:spPr/>
      <dgm:t>
        <a:bodyPr/>
        <a:lstStyle/>
        <a:p>
          <a:endParaRPr lang="tr-TR"/>
        </a:p>
      </dgm:t>
    </dgm:pt>
    <dgm:pt modelId="{4D006AD7-FB14-43FD-993B-41E0BB3D3E09}" type="sibTrans" cxnId="{6B30D2BB-9920-47BE-8AA3-398BB19D816A}">
      <dgm:prSet/>
      <dgm:spPr/>
      <dgm:t>
        <a:bodyPr/>
        <a:lstStyle/>
        <a:p>
          <a:endParaRPr lang="tr-TR"/>
        </a:p>
      </dgm:t>
    </dgm:pt>
    <dgm:pt modelId="{08440856-4AA2-49B0-84BE-3CB95A5D895F}">
      <dgm:prSet custT="1"/>
      <dgm:spPr/>
      <dgm:t>
        <a:bodyPr/>
        <a:lstStyle/>
        <a:p>
          <a:r>
            <a:rPr lang="tr-TR" sz="1800" b="1"/>
            <a:t>Kimyasal süreç</a:t>
          </a:r>
          <a:endParaRPr lang="tr-TR" sz="1800" b="1" dirty="0"/>
        </a:p>
      </dgm:t>
    </dgm:pt>
    <dgm:pt modelId="{37C5C830-2C44-4426-8A6B-9B1E580F4E97}" type="parTrans" cxnId="{5ABBF0E0-EDF1-4B09-BE02-0A2963867FAE}">
      <dgm:prSet/>
      <dgm:spPr/>
      <dgm:t>
        <a:bodyPr/>
        <a:lstStyle/>
        <a:p>
          <a:endParaRPr lang="tr-TR"/>
        </a:p>
      </dgm:t>
    </dgm:pt>
    <dgm:pt modelId="{7099C321-5078-4EE7-A666-F9A92D5EFB81}" type="sibTrans" cxnId="{5ABBF0E0-EDF1-4B09-BE02-0A2963867FAE}">
      <dgm:prSet/>
      <dgm:spPr/>
      <dgm:t>
        <a:bodyPr/>
        <a:lstStyle/>
        <a:p>
          <a:endParaRPr lang="tr-TR"/>
        </a:p>
      </dgm:t>
    </dgm:pt>
    <dgm:pt modelId="{3D567904-67AF-4701-B2BC-560620A04C51}">
      <dgm:prSet custT="1"/>
      <dgm:spPr/>
      <dgm:t>
        <a:bodyPr/>
        <a:lstStyle/>
        <a:p>
          <a:r>
            <a:rPr lang="tr-TR" sz="1800" b="1" dirty="0"/>
            <a:t>Moleküler etkileşim</a:t>
          </a:r>
        </a:p>
      </dgm:t>
    </dgm:pt>
    <dgm:pt modelId="{9F65B925-3C09-4965-98D7-235AFE435B96}" type="parTrans" cxnId="{E7836284-A314-4947-A2DF-1773AFD7C873}">
      <dgm:prSet/>
      <dgm:spPr/>
      <dgm:t>
        <a:bodyPr/>
        <a:lstStyle/>
        <a:p>
          <a:endParaRPr lang="tr-TR"/>
        </a:p>
      </dgm:t>
    </dgm:pt>
    <dgm:pt modelId="{2219557D-E566-4BD9-965A-C61377958137}" type="sibTrans" cxnId="{E7836284-A314-4947-A2DF-1773AFD7C873}">
      <dgm:prSet/>
      <dgm:spPr/>
      <dgm:t>
        <a:bodyPr/>
        <a:lstStyle/>
        <a:p>
          <a:endParaRPr lang="tr-TR"/>
        </a:p>
      </dgm:t>
    </dgm:pt>
    <dgm:pt modelId="{CFAEC566-3657-41AD-B07D-8B105E80E11A}">
      <dgm:prSet custT="1"/>
      <dgm:spPr/>
      <dgm:t>
        <a:bodyPr/>
        <a:lstStyle/>
        <a:p>
          <a:r>
            <a:rPr lang="tr-TR" sz="1800" b="1" dirty="0"/>
            <a:t>Fizyolojik mekanizma</a:t>
          </a:r>
        </a:p>
      </dgm:t>
    </dgm:pt>
    <dgm:pt modelId="{DE7614F8-AE4F-4AF0-A309-5C324AB6F26F}" type="parTrans" cxnId="{E39CE1AB-C7F1-48B6-9DD0-2BDA9BA74295}">
      <dgm:prSet/>
      <dgm:spPr/>
      <dgm:t>
        <a:bodyPr/>
        <a:lstStyle/>
        <a:p>
          <a:endParaRPr lang="tr-TR"/>
        </a:p>
      </dgm:t>
    </dgm:pt>
    <dgm:pt modelId="{6DA3BC74-54E3-49C1-9260-A1589C7BE165}" type="sibTrans" cxnId="{E39CE1AB-C7F1-48B6-9DD0-2BDA9BA74295}">
      <dgm:prSet/>
      <dgm:spPr/>
      <dgm:t>
        <a:bodyPr/>
        <a:lstStyle/>
        <a:p>
          <a:endParaRPr lang="tr-TR"/>
        </a:p>
      </dgm:t>
    </dgm:pt>
    <dgm:pt modelId="{EC6E8440-FFEE-4CD5-BEFD-1499547A8424}">
      <dgm:prSet custT="1"/>
      <dgm:spPr/>
      <dgm:t>
        <a:bodyPr/>
        <a:lstStyle/>
        <a:p>
          <a:r>
            <a:rPr lang="tr-TR" sz="1600" b="1" dirty="0"/>
            <a:t>İnsan sağlığı</a:t>
          </a:r>
          <a:endParaRPr lang="tr-TR" sz="1600" dirty="0"/>
        </a:p>
      </dgm:t>
    </dgm:pt>
    <dgm:pt modelId="{63803E74-7395-4EE6-8F1C-4D58FDEC03F8}" type="parTrans" cxnId="{944965A5-2041-4148-90CE-919E4559BAF9}">
      <dgm:prSet/>
      <dgm:spPr/>
      <dgm:t>
        <a:bodyPr/>
        <a:lstStyle/>
        <a:p>
          <a:endParaRPr lang="tr-TR"/>
        </a:p>
      </dgm:t>
    </dgm:pt>
    <dgm:pt modelId="{0DA9BC7D-1575-4EA1-A267-A549B9E689BF}" type="sibTrans" cxnId="{944965A5-2041-4148-90CE-919E4559BAF9}">
      <dgm:prSet/>
      <dgm:spPr/>
      <dgm:t>
        <a:bodyPr/>
        <a:lstStyle/>
        <a:p>
          <a:endParaRPr lang="tr-TR"/>
        </a:p>
      </dgm:t>
    </dgm:pt>
    <dgm:pt modelId="{7B2EC696-2ACD-446B-8D22-CFACF4BE9DD0}">
      <dgm:prSet custT="1"/>
      <dgm:spPr/>
      <dgm:t>
        <a:bodyPr/>
        <a:lstStyle/>
        <a:p>
          <a:r>
            <a:rPr lang="tr-TR" sz="1600" b="1"/>
            <a:t>Teşhis</a:t>
          </a:r>
          <a:endParaRPr lang="tr-TR" sz="1600" b="1" dirty="0"/>
        </a:p>
      </dgm:t>
    </dgm:pt>
    <dgm:pt modelId="{843E2243-DD22-4E74-9491-8397DDE9EA16}" type="parTrans" cxnId="{1D028C14-F1B2-4CBA-8FEB-A00676694F78}">
      <dgm:prSet/>
      <dgm:spPr/>
      <dgm:t>
        <a:bodyPr/>
        <a:lstStyle/>
        <a:p>
          <a:endParaRPr lang="tr-TR"/>
        </a:p>
      </dgm:t>
    </dgm:pt>
    <dgm:pt modelId="{5E0BC3E4-BB70-4E9F-B44F-8D6AA45985E8}" type="sibTrans" cxnId="{1D028C14-F1B2-4CBA-8FEB-A00676694F78}">
      <dgm:prSet/>
      <dgm:spPr/>
      <dgm:t>
        <a:bodyPr/>
        <a:lstStyle/>
        <a:p>
          <a:endParaRPr lang="tr-TR"/>
        </a:p>
      </dgm:t>
    </dgm:pt>
    <dgm:pt modelId="{747750A8-0295-438F-B883-4EF713B356D7}">
      <dgm:prSet custT="1"/>
      <dgm:spPr/>
      <dgm:t>
        <a:bodyPr/>
        <a:lstStyle/>
        <a:p>
          <a:r>
            <a:rPr lang="tr-TR" sz="1600" b="1"/>
            <a:t>Tedavi</a:t>
          </a:r>
          <a:endParaRPr lang="tr-TR" sz="1600" b="1" dirty="0"/>
        </a:p>
      </dgm:t>
    </dgm:pt>
    <dgm:pt modelId="{84B01071-4CD9-413D-9A81-307A65D7759E}" type="parTrans" cxnId="{1CC50DB5-5526-4EFA-8609-CE1FB3261815}">
      <dgm:prSet/>
      <dgm:spPr/>
      <dgm:t>
        <a:bodyPr/>
        <a:lstStyle/>
        <a:p>
          <a:endParaRPr lang="tr-TR"/>
        </a:p>
      </dgm:t>
    </dgm:pt>
    <dgm:pt modelId="{6D28FC60-A068-4AE5-9AC1-E3972407F436}" type="sibTrans" cxnId="{1CC50DB5-5526-4EFA-8609-CE1FB3261815}">
      <dgm:prSet/>
      <dgm:spPr/>
      <dgm:t>
        <a:bodyPr/>
        <a:lstStyle/>
        <a:p>
          <a:endParaRPr lang="tr-TR"/>
        </a:p>
      </dgm:t>
    </dgm:pt>
    <dgm:pt modelId="{DE390EDB-79E3-49AF-99A7-1D305E32BC8D}">
      <dgm:prSet custT="1"/>
      <dgm:spPr/>
      <dgm:t>
        <a:bodyPr/>
        <a:lstStyle/>
        <a:p>
          <a:r>
            <a:rPr lang="tr-TR" sz="1600" b="1" dirty="0"/>
            <a:t>Hastalık önleme</a:t>
          </a:r>
        </a:p>
      </dgm:t>
    </dgm:pt>
    <dgm:pt modelId="{85BD03BD-95CF-4424-A005-E4393A469073}" type="parTrans" cxnId="{8377FC5A-A42A-4294-BF82-90B8DF07333B}">
      <dgm:prSet/>
      <dgm:spPr/>
      <dgm:t>
        <a:bodyPr/>
        <a:lstStyle/>
        <a:p>
          <a:endParaRPr lang="tr-TR"/>
        </a:p>
      </dgm:t>
    </dgm:pt>
    <dgm:pt modelId="{36432F42-FF45-48D4-BB3F-39E1055184FC}" type="sibTrans" cxnId="{8377FC5A-A42A-4294-BF82-90B8DF07333B}">
      <dgm:prSet/>
      <dgm:spPr/>
      <dgm:t>
        <a:bodyPr/>
        <a:lstStyle/>
        <a:p>
          <a:endParaRPr lang="tr-TR"/>
        </a:p>
      </dgm:t>
    </dgm:pt>
    <dgm:pt modelId="{F865C506-BAD3-4B7F-B110-19DABFCC8DEF}">
      <dgm:prSet custT="1"/>
      <dgm:spPr/>
      <dgm:t>
        <a:bodyPr/>
        <a:lstStyle/>
        <a:p>
          <a:r>
            <a:rPr lang="tr-TR" sz="1600" b="1"/>
            <a:t>Sağlık koruma</a:t>
          </a:r>
          <a:endParaRPr lang="tr-TR" sz="1600" b="1" dirty="0"/>
        </a:p>
      </dgm:t>
    </dgm:pt>
    <dgm:pt modelId="{4D84B90A-04FA-4385-8461-B271561A35C8}" type="parTrans" cxnId="{5D032830-4BD7-45C6-86CD-34A97D9AE584}">
      <dgm:prSet/>
      <dgm:spPr/>
      <dgm:t>
        <a:bodyPr/>
        <a:lstStyle/>
        <a:p>
          <a:endParaRPr lang="tr-TR"/>
        </a:p>
      </dgm:t>
    </dgm:pt>
    <dgm:pt modelId="{F2DB9024-1BBB-4DBE-B712-203AE69E72CE}" type="sibTrans" cxnId="{5D032830-4BD7-45C6-86CD-34A97D9AE584}">
      <dgm:prSet/>
      <dgm:spPr/>
      <dgm:t>
        <a:bodyPr/>
        <a:lstStyle/>
        <a:p>
          <a:endParaRPr lang="tr-TR"/>
        </a:p>
      </dgm:t>
    </dgm:pt>
    <dgm:pt modelId="{761B16DC-44F6-4818-87E2-AFB6436BB567}">
      <dgm:prSet custT="1"/>
      <dgm:spPr/>
      <dgm:t>
        <a:bodyPr/>
        <a:lstStyle/>
        <a:p>
          <a:r>
            <a:rPr lang="tr-TR" sz="1600" b="1" dirty="0"/>
            <a:t>Yaşam kalitesi iyileştirme</a:t>
          </a:r>
        </a:p>
      </dgm:t>
    </dgm:pt>
    <dgm:pt modelId="{C9FBAB4A-B245-4146-BB2E-1DFA8A3A84A1}" type="parTrans" cxnId="{576BB860-72E4-4E07-8A8A-93BEE25982F1}">
      <dgm:prSet/>
      <dgm:spPr/>
      <dgm:t>
        <a:bodyPr/>
        <a:lstStyle/>
        <a:p>
          <a:endParaRPr lang="tr-TR"/>
        </a:p>
      </dgm:t>
    </dgm:pt>
    <dgm:pt modelId="{DD877643-EFA8-48BE-92CE-47148D6CA214}" type="sibTrans" cxnId="{576BB860-72E4-4E07-8A8A-93BEE25982F1}">
      <dgm:prSet/>
      <dgm:spPr/>
      <dgm:t>
        <a:bodyPr/>
        <a:lstStyle/>
        <a:p>
          <a:endParaRPr lang="tr-TR"/>
        </a:p>
      </dgm:t>
    </dgm:pt>
    <dgm:pt modelId="{8CFC4366-5C22-41D2-B274-4FF72217C4F6}" type="pres">
      <dgm:prSet presAssocID="{7A82EF04-D76B-4F71-8C75-879AAEFC1D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8C7E73-0BF7-430C-9B2F-DB8493E9274C}" type="pres">
      <dgm:prSet presAssocID="{C70D698E-5BBB-4D25-A9C5-99D183952859}" presName="compNode" presStyleCnt="0"/>
      <dgm:spPr/>
    </dgm:pt>
    <dgm:pt modelId="{51828E00-F8D5-401A-A851-0E30A6818372}" type="pres">
      <dgm:prSet presAssocID="{C70D698E-5BBB-4D25-A9C5-99D183952859}" presName="aNode" presStyleLbl="bgShp" presStyleIdx="0" presStyleCnt="2"/>
      <dgm:spPr/>
      <dgm:t>
        <a:bodyPr/>
        <a:lstStyle/>
        <a:p>
          <a:endParaRPr lang="tr-TR"/>
        </a:p>
      </dgm:t>
    </dgm:pt>
    <dgm:pt modelId="{8D75687B-880C-4015-B062-B09A1858761C}" type="pres">
      <dgm:prSet presAssocID="{C70D698E-5BBB-4D25-A9C5-99D183952859}" presName="textNode" presStyleLbl="bgShp" presStyleIdx="0" presStyleCnt="2"/>
      <dgm:spPr/>
      <dgm:t>
        <a:bodyPr/>
        <a:lstStyle/>
        <a:p>
          <a:endParaRPr lang="tr-TR"/>
        </a:p>
      </dgm:t>
    </dgm:pt>
    <dgm:pt modelId="{A51D2A4A-8EDC-4C50-A6F2-0BD36D460EBE}" type="pres">
      <dgm:prSet presAssocID="{C70D698E-5BBB-4D25-A9C5-99D183952859}" presName="compChildNode" presStyleCnt="0"/>
      <dgm:spPr/>
    </dgm:pt>
    <dgm:pt modelId="{1B5F5415-33ED-4C99-979A-30CCD5BED18B}" type="pres">
      <dgm:prSet presAssocID="{C70D698E-5BBB-4D25-A9C5-99D183952859}" presName="theInnerList" presStyleCnt="0"/>
      <dgm:spPr/>
    </dgm:pt>
    <dgm:pt modelId="{F85BB236-F426-4058-BEF1-DF22908587A2}" type="pres">
      <dgm:prSet presAssocID="{DAD0B3E3-7D1A-48F0-AD4C-9C986FDAEF8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3BD805-E702-4E04-9DCA-7D3CDA286892}" type="pres">
      <dgm:prSet presAssocID="{C70D698E-5BBB-4D25-A9C5-99D183952859}" presName="aSpace" presStyleCnt="0"/>
      <dgm:spPr/>
    </dgm:pt>
    <dgm:pt modelId="{6F8025BC-3AF2-422B-8A5F-BA47AEFC8CB9}" type="pres">
      <dgm:prSet presAssocID="{8AF6E7CB-3E15-4022-A576-9582BCA66EC5}" presName="compNode" presStyleCnt="0"/>
      <dgm:spPr/>
    </dgm:pt>
    <dgm:pt modelId="{42D61631-14AC-48DA-A3D2-F1FC5793549E}" type="pres">
      <dgm:prSet presAssocID="{8AF6E7CB-3E15-4022-A576-9582BCA66EC5}" presName="aNode" presStyleLbl="bgShp" presStyleIdx="1" presStyleCnt="2"/>
      <dgm:spPr/>
      <dgm:t>
        <a:bodyPr/>
        <a:lstStyle/>
        <a:p>
          <a:endParaRPr lang="tr-TR"/>
        </a:p>
      </dgm:t>
    </dgm:pt>
    <dgm:pt modelId="{2960E356-193F-4DE4-8C7F-2B17D75FDAC6}" type="pres">
      <dgm:prSet presAssocID="{8AF6E7CB-3E15-4022-A576-9582BCA66EC5}" presName="textNode" presStyleLbl="bgShp" presStyleIdx="1" presStyleCnt="2"/>
      <dgm:spPr/>
      <dgm:t>
        <a:bodyPr/>
        <a:lstStyle/>
        <a:p>
          <a:endParaRPr lang="tr-TR"/>
        </a:p>
      </dgm:t>
    </dgm:pt>
    <dgm:pt modelId="{97E1A389-5F58-4024-8F8D-5C7E7C1DAB1F}" type="pres">
      <dgm:prSet presAssocID="{8AF6E7CB-3E15-4022-A576-9582BCA66EC5}" presName="compChildNode" presStyleCnt="0"/>
      <dgm:spPr/>
    </dgm:pt>
    <dgm:pt modelId="{BBB80656-CDD4-49C2-B342-160D6C5368C5}" type="pres">
      <dgm:prSet presAssocID="{8AF6E7CB-3E15-4022-A576-9582BCA66EC5}" presName="theInnerList" presStyleCnt="0"/>
      <dgm:spPr/>
    </dgm:pt>
    <dgm:pt modelId="{08372ED2-B13E-43DE-98C5-53485332586C}" type="pres">
      <dgm:prSet presAssocID="{7E1C8C0E-6B55-4EFC-B7AB-9848C0BD9B1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032830-4BD7-45C6-86CD-34A97D9AE584}" srcId="{7E1C8C0E-6B55-4EFC-B7AB-9848C0BD9B17}" destId="{F865C506-BAD3-4B7F-B110-19DABFCC8DEF}" srcOrd="4" destOrd="0" parTransId="{4D84B90A-04FA-4385-8461-B271561A35C8}" sibTransId="{F2DB9024-1BBB-4DBE-B712-203AE69E72CE}"/>
    <dgm:cxn modelId="{E6CBFA0D-06DA-4E8B-BBFD-7174DC51A83C}" srcId="{7A82EF04-D76B-4F71-8C75-879AAEFC1DF9}" destId="{C70D698E-5BBB-4D25-A9C5-99D183952859}" srcOrd="0" destOrd="0" parTransId="{FE4B3F3E-D1ED-4A05-88B3-7BB26DCB6256}" sibTransId="{20018208-7362-4398-86F9-1C36378AC5B5}"/>
    <dgm:cxn modelId="{305CCC6B-3393-4B68-8FCF-53ED6F26189E}" srcId="{C70D698E-5BBB-4D25-A9C5-99D183952859}" destId="{DAD0B3E3-7D1A-48F0-AD4C-9C986FDAEF87}" srcOrd="0" destOrd="0" parTransId="{5B7E8305-C4ED-4148-BD8D-6BB276C75137}" sibTransId="{90E8B98A-C396-41EF-849B-C7D7E60ABD22}"/>
    <dgm:cxn modelId="{74862F5A-1174-4DA6-AF14-E6528D010E91}" type="presOf" srcId="{7A82EF04-D76B-4F71-8C75-879AAEFC1DF9}" destId="{8CFC4366-5C22-41D2-B274-4FF72217C4F6}" srcOrd="0" destOrd="0" presId="urn:microsoft.com/office/officeart/2005/8/layout/lProcess2"/>
    <dgm:cxn modelId="{56256EC2-D5E0-4548-BB52-B716E43C2DB0}" type="presOf" srcId="{3D567904-67AF-4701-B2BC-560620A04C51}" destId="{F85BB236-F426-4058-BEF1-DF22908587A2}" srcOrd="0" destOrd="3" presId="urn:microsoft.com/office/officeart/2005/8/layout/lProcess2"/>
    <dgm:cxn modelId="{EF9392EE-3A7F-4EB8-9C83-3E465A8C65A8}" type="presOf" srcId="{EC6E8440-FFEE-4CD5-BEFD-1499547A8424}" destId="{08372ED2-B13E-43DE-98C5-53485332586C}" srcOrd="0" destOrd="1" presId="urn:microsoft.com/office/officeart/2005/8/layout/lProcess2"/>
    <dgm:cxn modelId="{6B30D2BB-9920-47BE-8AA3-398BB19D816A}" srcId="{8AF6E7CB-3E15-4022-A576-9582BCA66EC5}" destId="{7E1C8C0E-6B55-4EFC-B7AB-9848C0BD9B17}" srcOrd="0" destOrd="0" parTransId="{F0E339BC-D7FA-4D0C-B7A9-E878638E8223}" sibTransId="{4D006AD7-FB14-43FD-993B-41E0BB3D3E09}"/>
    <dgm:cxn modelId="{C1B19231-6A03-4F99-8B62-D6754B7AC292}" type="presOf" srcId="{C70D698E-5BBB-4D25-A9C5-99D183952859}" destId="{8D75687B-880C-4015-B062-B09A1858761C}" srcOrd="1" destOrd="0" presId="urn:microsoft.com/office/officeart/2005/8/layout/lProcess2"/>
    <dgm:cxn modelId="{0436B7CF-2E7E-4082-8E43-AB9A4549FF9E}" type="presOf" srcId="{08440856-4AA2-49B0-84BE-3CB95A5D895F}" destId="{F85BB236-F426-4058-BEF1-DF22908587A2}" srcOrd="0" destOrd="2" presId="urn:microsoft.com/office/officeart/2005/8/layout/lProcess2"/>
    <dgm:cxn modelId="{AFFC7B11-8828-4E88-863E-151675763DEC}" type="presOf" srcId="{8AF6E7CB-3E15-4022-A576-9582BCA66EC5}" destId="{42D61631-14AC-48DA-A3D2-F1FC5793549E}" srcOrd="0" destOrd="0" presId="urn:microsoft.com/office/officeart/2005/8/layout/lProcess2"/>
    <dgm:cxn modelId="{A969D115-AF81-4A69-B8EA-53AD7029C7EA}" type="presOf" srcId="{7B2EC696-2ACD-446B-8D22-CFACF4BE9DD0}" destId="{08372ED2-B13E-43DE-98C5-53485332586C}" srcOrd="0" destOrd="2" presId="urn:microsoft.com/office/officeart/2005/8/layout/lProcess2"/>
    <dgm:cxn modelId="{576BB860-72E4-4E07-8A8A-93BEE25982F1}" srcId="{7E1C8C0E-6B55-4EFC-B7AB-9848C0BD9B17}" destId="{761B16DC-44F6-4818-87E2-AFB6436BB567}" srcOrd="5" destOrd="0" parTransId="{C9FBAB4A-B245-4146-BB2E-1DFA8A3A84A1}" sibTransId="{DD877643-EFA8-48BE-92CE-47148D6CA214}"/>
    <dgm:cxn modelId="{204ECA75-8419-42C4-8AED-09BF390084EC}" type="presOf" srcId="{0981668A-358A-438D-BC07-2272CF89C370}" destId="{F85BB236-F426-4058-BEF1-DF22908587A2}" srcOrd="0" destOrd="1" presId="urn:microsoft.com/office/officeart/2005/8/layout/lProcess2"/>
    <dgm:cxn modelId="{E7836284-A314-4947-A2DF-1773AFD7C873}" srcId="{DAD0B3E3-7D1A-48F0-AD4C-9C986FDAEF87}" destId="{3D567904-67AF-4701-B2BC-560620A04C51}" srcOrd="2" destOrd="0" parTransId="{9F65B925-3C09-4965-98D7-235AFE435B96}" sibTransId="{2219557D-E566-4BD9-965A-C61377958137}"/>
    <dgm:cxn modelId="{E9EF31EE-22EB-4FC1-AA00-BF24BA1A8279}" type="presOf" srcId="{761B16DC-44F6-4818-87E2-AFB6436BB567}" destId="{08372ED2-B13E-43DE-98C5-53485332586C}" srcOrd="0" destOrd="6" presId="urn:microsoft.com/office/officeart/2005/8/layout/lProcess2"/>
    <dgm:cxn modelId="{944965A5-2041-4148-90CE-919E4559BAF9}" srcId="{7E1C8C0E-6B55-4EFC-B7AB-9848C0BD9B17}" destId="{EC6E8440-FFEE-4CD5-BEFD-1499547A8424}" srcOrd="0" destOrd="0" parTransId="{63803E74-7395-4EE6-8F1C-4D58FDEC03F8}" sibTransId="{0DA9BC7D-1575-4EA1-A267-A549B9E689BF}"/>
    <dgm:cxn modelId="{3FCF3F08-0B5D-4E67-BF5E-3ECC5C935F88}" type="presOf" srcId="{8AF6E7CB-3E15-4022-A576-9582BCA66EC5}" destId="{2960E356-193F-4DE4-8C7F-2B17D75FDAC6}" srcOrd="1" destOrd="0" presId="urn:microsoft.com/office/officeart/2005/8/layout/lProcess2"/>
    <dgm:cxn modelId="{94CA590C-DC45-4616-BE2A-9D9DFB601C2A}" type="presOf" srcId="{7E1C8C0E-6B55-4EFC-B7AB-9848C0BD9B17}" destId="{08372ED2-B13E-43DE-98C5-53485332586C}" srcOrd="0" destOrd="0" presId="urn:microsoft.com/office/officeart/2005/8/layout/lProcess2"/>
    <dgm:cxn modelId="{D3B5B2C1-1C52-49BC-8BAF-0DC22FCE4F89}" srcId="{7A82EF04-D76B-4F71-8C75-879AAEFC1DF9}" destId="{8AF6E7CB-3E15-4022-A576-9582BCA66EC5}" srcOrd="1" destOrd="0" parTransId="{194917E4-11D7-4DBE-ABA8-AC4665376F9A}" sibTransId="{5791D821-D688-4F39-A732-1473926BE13C}"/>
    <dgm:cxn modelId="{8F9ACDDA-984F-4B0F-9ACF-0BFB02078498}" type="presOf" srcId="{CFAEC566-3657-41AD-B07D-8B105E80E11A}" destId="{F85BB236-F426-4058-BEF1-DF22908587A2}" srcOrd="0" destOrd="4" presId="urn:microsoft.com/office/officeart/2005/8/layout/lProcess2"/>
    <dgm:cxn modelId="{15D93A96-22CF-4577-97E0-8ACEBC6D3B6C}" type="presOf" srcId="{F865C506-BAD3-4B7F-B110-19DABFCC8DEF}" destId="{08372ED2-B13E-43DE-98C5-53485332586C}" srcOrd="0" destOrd="5" presId="urn:microsoft.com/office/officeart/2005/8/layout/lProcess2"/>
    <dgm:cxn modelId="{C60F9FCD-22F1-445C-A96F-CE28BC1919A6}" type="presOf" srcId="{C70D698E-5BBB-4D25-A9C5-99D183952859}" destId="{51828E00-F8D5-401A-A851-0E30A6818372}" srcOrd="0" destOrd="0" presId="urn:microsoft.com/office/officeart/2005/8/layout/lProcess2"/>
    <dgm:cxn modelId="{1CC50DB5-5526-4EFA-8609-CE1FB3261815}" srcId="{7E1C8C0E-6B55-4EFC-B7AB-9848C0BD9B17}" destId="{747750A8-0295-438F-B883-4EF713B356D7}" srcOrd="2" destOrd="0" parTransId="{84B01071-4CD9-413D-9A81-307A65D7759E}" sibTransId="{6D28FC60-A068-4AE5-9AC1-E3972407F436}"/>
    <dgm:cxn modelId="{E39CE1AB-C7F1-48B6-9DD0-2BDA9BA74295}" srcId="{DAD0B3E3-7D1A-48F0-AD4C-9C986FDAEF87}" destId="{CFAEC566-3657-41AD-B07D-8B105E80E11A}" srcOrd="3" destOrd="0" parTransId="{DE7614F8-AE4F-4AF0-A309-5C324AB6F26F}" sibTransId="{6DA3BC74-54E3-49C1-9260-A1589C7BE165}"/>
    <dgm:cxn modelId="{2C0EB079-B5D6-46F2-B6BD-AECF3A49FB94}" type="presOf" srcId="{747750A8-0295-438F-B883-4EF713B356D7}" destId="{08372ED2-B13E-43DE-98C5-53485332586C}" srcOrd="0" destOrd="3" presId="urn:microsoft.com/office/officeart/2005/8/layout/lProcess2"/>
    <dgm:cxn modelId="{A5A98445-57F3-46C1-A85D-57D5EA731EDD}" type="presOf" srcId="{DE390EDB-79E3-49AF-99A7-1D305E32BC8D}" destId="{08372ED2-B13E-43DE-98C5-53485332586C}" srcOrd="0" destOrd="4" presId="urn:microsoft.com/office/officeart/2005/8/layout/lProcess2"/>
    <dgm:cxn modelId="{1D028C14-F1B2-4CBA-8FEB-A00676694F78}" srcId="{7E1C8C0E-6B55-4EFC-B7AB-9848C0BD9B17}" destId="{7B2EC696-2ACD-446B-8D22-CFACF4BE9DD0}" srcOrd="1" destOrd="0" parTransId="{843E2243-DD22-4E74-9491-8397DDE9EA16}" sibTransId="{5E0BC3E4-BB70-4E9F-B44F-8D6AA45985E8}"/>
    <dgm:cxn modelId="{C9A161DD-159D-4AAE-A289-778184FCF1E5}" srcId="{DAD0B3E3-7D1A-48F0-AD4C-9C986FDAEF87}" destId="{0981668A-358A-438D-BC07-2272CF89C370}" srcOrd="0" destOrd="0" parTransId="{CBDBD6CE-01E8-40D0-945A-B598BBDC4CEC}" sibTransId="{590F5B52-FBE5-46AB-83DC-D091A09CD923}"/>
    <dgm:cxn modelId="{8377FC5A-A42A-4294-BF82-90B8DF07333B}" srcId="{7E1C8C0E-6B55-4EFC-B7AB-9848C0BD9B17}" destId="{DE390EDB-79E3-49AF-99A7-1D305E32BC8D}" srcOrd="3" destOrd="0" parTransId="{85BD03BD-95CF-4424-A005-E4393A469073}" sibTransId="{36432F42-FF45-48D4-BB3F-39E1055184FC}"/>
    <dgm:cxn modelId="{5ABBF0E0-EDF1-4B09-BE02-0A2963867FAE}" srcId="{DAD0B3E3-7D1A-48F0-AD4C-9C986FDAEF87}" destId="{08440856-4AA2-49B0-84BE-3CB95A5D895F}" srcOrd="1" destOrd="0" parTransId="{37C5C830-2C44-4426-8A6B-9B1E580F4E97}" sibTransId="{7099C321-5078-4EE7-A666-F9A92D5EFB81}"/>
    <dgm:cxn modelId="{7665954D-D0DC-438E-B508-A163C9F86784}" type="presOf" srcId="{DAD0B3E3-7D1A-48F0-AD4C-9C986FDAEF87}" destId="{F85BB236-F426-4058-BEF1-DF22908587A2}" srcOrd="0" destOrd="0" presId="urn:microsoft.com/office/officeart/2005/8/layout/lProcess2"/>
    <dgm:cxn modelId="{C7F019A8-833B-49F8-9109-DF121CDE49BC}" type="presParOf" srcId="{8CFC4366-5C22-41D2-B274-4FF72217C4F6}" destId="{9A8C7E73-0BF7-430C-9B2F-DB8493E9274C}" srcOrd="0" destOrd="0" presId="urn:microsoft.com/office/officeart/2005/8/layout/lProcess2"/>
    <dgm:cxn modelId="{63D5FEEA-8630-4F89-9333-1451CAFA852A}" type="presParOf" srcId="{9A8C7E73-0BF7-430C-9B2F-DB8493E9274C}" destId="{51828E00-F8D5-401A-A851-0E30A6818372}" srcOrd="0" destOrd="0" presId="urn:microsoft.com/office/officeart/2005/8/layout/lProcess2"/>
    <dgm:cxn modelId="{ACE68E06-B62A-43EB-9746-5CC6A5B913E2}" type="presParOf" srcId="{9A8C7E73-0BF7-430C-9B2F-DB8493E9274C}" destId="{8D75687B-880C-4015-B062-B09A1858761C}" srcOrd="1" destOrd="0" presId="urn:microsoft.com/office/officeart/2005/8/layout/lProcess2"/>
    <dgm:cxn modelId="{BE94895F-2DBF-4B0D-930F-66583121B081}" type="presParOf" srcId="{9A8C7E73-0BF7-430C-9B2F-DB8493E9274C}" destId="{A51D2A4A-8EDC-4C50-A6F2-0BD36D460EBE}" srcOrd="2" destOrd="0" presId="urn:microsoft.com/office/officeart/2005/8/layout/lProcess2"/>
    <dgm:cxn modelId="{649803E4-DBE5-494A-9825-0EB71DDF6E99}" type="presParOf" srcId="{A51D2A4A-8EDC-4C50-A6F2-0BD36D460EBE}" destId="{1B5F5415-33ED-4C99-979A-30CCD5BED18B}" srcOrd="0" destOrd="0" presId="urn:microsoft.com/office/officeart/2005/8/layout/lProcess2"/>
    <dgm:cxn modelId="{05910FDE-6D78-4164-BCC8-D4FB3DFEDAC1}" type="presParOf" srcId="{1B5F5415-33ED-4C99-979A-30CCD5BED18B}" destId="{F85BB236-F426-4058-BEF1-DF22908587A2}" srcOrd="0" destOrd="0" presId="urn:microsoft.com/office/officeart/2005/8/layout/lProcess2"/>
    <dgm:cxn modelId="{534F87AD-2780-459D-89B8-8B39B2AEDB1E}" type="presParOf" srcId="{8CFC4366-5C22-41D2-B274-4FF72217C4F6}" destId="{893BD805-E702-4E04-9DCA-7D3CDA286892}" srcOrd="1" destOrd="0" presId="urn:microsoft.com/office/officeart/2005/8/layout/lProcess2"/>
    <dgm:cxn modelId="{0FB0F501-566E-424A-BE94-F7063254FFE1}" type="presParOf" srcId="{8CFC4366-5C22-41D2-B274-4FF72217C4F6}" destId="{6F8025BC-3AF2-422B-8A5F-BA47AEFC8CB9}" srcOrd="2" destOrd="0" presId="urn:microsoft.com/office/officeart/2005/8/layout/lProcess2"/>
    <dgm:cxn modelId="{A14A13D9-4541-4591-A11D-88DE4C797622}" type="presParOf" srcId="{6F8025BC-3AF2-422B-8A5F-BA47AEFC8CB9}" destId="{42D61631-14AC-48DA-A3D2-F1FC5793549E}" srcOrd="0" destOrd="0" presId="urn:microsoft.com/office/officeart/2005/8/layout/lProcess2"/>
    <dgm:cxn modelId="{468F2778-8506-43A5-83B6-321990BA3EE0}" type="presParOf" srcId="{6F8025BC-3AF2-422B-8A5F-BA47AEFC8CB9}" destId="{2960E356-193F-4DE4-8C7F-2B17D75FDAC6}" srcOrd="1" destOrd="0" presId="urn:microsoft.com/office/officeart/2005/8/layout/lProcess2"/>
    <dgm:cxn modelId="{6F78A2E1-3536-4A1C-8F64-ACA97877C7E0}" type="presParOf" srcId="{6F8025BC-3AF2-422B-8A5F-BA47AEFC8CB9}" destId="{97E1A389-5F58-4024-8F8D-5C7E7C1DAB1F}" srcOrd="2" destOrd="0" presId="urn:microsoft.com/office/officeart/2005/8/layout/lProcess2"/>
    <dgm:cxn modelId="{3E9F3E0A-08A2-479A-B0A0-1DAABCCEF204}" type="presParOf" srcId="{97E1A389-5F58-4024-8F8D-5C7E7C1DAB1F}" destId="{BBB80656-CDD4-49C2-B342-160D6C5368C5}" srcOrd="0" destOrd="0" presId="urn:microsoft.com/office/officeart/2005/8/layout/lProcess2"/>
    <dgm:cxn modelId="{DBDE141D-B75F-4619-9B91-7174BF40B9F1}" type="presParOf" srcId="{BBB80656-CDD4-49C2-B342-160D6C5368C5}" destId="{08372ED2-B13E-43DE-98C5-5348533258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73B12-C59C-40A5-91E4-F8475F66DB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56806C-E5BF-4B02-A664-2B51EAFE2307}">
      <dgm:prSet phldrT="[Metin]"/>
      <dgm:spPr/>
      <dgm:t>
        <a:bodyPr/>
        <a:lstStyle/>
        <a:p>
          <a:r>
            <a:rPr lang="tr-TR" dirty="0"/>
            <a:t>Biyomedikal Teknoloji</a:t>
          </a:r>
        </a:p>
      </dgm:t>
    </dgm:pt>
    <dgm:pt modelId="{A570FB2C-C18E-431F-885B-799A6B06B032}" type="parTrans" cxnId="{F77DB75A-73DB-4419-9525-F9B722FE3866}">
      <dgm:prSet/>
      <dgm:spPr/>
      <dgm:t>
        <a:bodyPr/>
        <a:lstStyle/>
        <a:p>
          <a:endParaRPr lang="tr-TR"/>
        </a:p>
      </dgm:t>
    </dgm:pt>
    <dgm:pt modelId="{9FD178A1-CD7E-4087-B4B5-4774E09DA567}" type="sibTrans" cxnId="{F77DB75A-73DB-4419-9525-F9B722FE3866}">
      <dgm:prSet/>
      <dgm:spPr/>
      <dgm:t>
        <a:bodyPr/>
        <a:lstStyle/>
        <a:p>
          <a:endParaRPr lang="tr-TR"/>
        </a:p>
      </dgm:t>
    </dgm:pt>
    <dgm:pt modelId="{9B087B43-8D8C-4974-B893-081D2C45DCFB}">
      <dgm:prSet phldrT="[Metin]"/>
      <dgm:spPr/>
      <dgm:t>
        <a:bodyPr/>
        <a:lstStyle/>
        <a:p>
          <a:r>
            <a:rPr lang="tr-TR" dirty="0"/>
            <a:t>Sağlıkta tanı, teşhis, tedavi ve destek amacıyla yararlanılan tüm madde, araç-gereç, </a:t>
          </a:r>
          <a:r>
            <a:rPr lang="tr-TR" dirty="0" err="1"/>
            <a:t>malzeme,ekipmanın</a:t>
          </a:r>
          <a:r>
            <a:rPr lang="tr-TR" dirty="0"/>
            <a:t> üretimi ile ilgili bilim dalı</a:t>
          </a:r>
        </a:p>
      </dgm:t>
    </dgm:pt>
    <dgm:pt modelId="{12F92A7A-CB66-45E8-B5B2-A6A032688BC0}" type="parTrans" cxnId="{9F6699D0-EF3E-4ACE-95D1-006375F3757F}">
      <dgm:prSet/>
      <dgm:spPr/>
      <dgm:t>
        <a:bodyPr/>
        <a:lstStyle/>
        <a:p>
          <a:endParaRPr lang="tr-TR"/>
        </a:p>
      </dgm:t>
    </dgm:pt>
    <dgm:pt modelId="{5E9AFBDD-8463-48F2-B338-C145AA72A0F9}" type="sibTrans" cxnId="{9F6699D0-EF3E-4ACE-95D1-006375F3757F}">
      <dgm:prSet/>
      <dgm:spPr/>
      <dgm:t>
        <a:bodyPr/>
        <a:lstStyle/>
        <a:p>
          <a:endParaRPr lang="tr-TR"/>
        </a:p>
      </dgm:t>
    </dgm:pt>
    <dgm:pt modelId="{304373CD-A467-46FF-A4C2-0C41A2C7EA69}">
      <dgm:prSet phldrT="[Metin]"/>
      <dgm:spPr/>
      <dgm:t>
        <a:bodyPr/>
        <a:lstStyle/>
        <a:p>
          <a:r>
            <a:rPr lang="tr-TR" dirty="0"/>
            <a:t>Biyomedikal Mühendisliği</a:t>
          </a:r>
        </a:p>
      </dgm:t>
    </dgm:pt>
    <dgm:pt modelId="{72DD4A4E-8B33-489C-AFB4-8FFD265425A7}" type="parTrans" cxnId="{A4766589-DC08-455C-80F7-F3F5EF45755B}">
      <dgm:prSet/>
      <dgm:spPr/>
      <dgm:t>
        <a:bodyPr/>
        <a:lstStyle/>
        <a:p>
          <a:endParaRPr lang="tr-TR"/>
        </a:p>
      </dgm:t>
    </dgm:pt>
    <dgm:pt modelId="{1482D5DA-6AEC-44C4-95D6-FBB6FCF29A7A}" type="sibTrans" cxnId="{A4766589-DC08-455C-80F7-F3F5EF45755B}">
      <dgm:prSet/>
      <dgm:spPr/>
      <dgm:t>
        <a:bodyPr/>
        <a:lstStyle/>
        <a:p>
          <a:endParaRPr lang="tr-TR"/>
        </a:p>
      </dgm:t>
    </dgm:pt>
    <dgm:pt modelId="{20A43B58-9C34-45E9-BE30-0C707EB1BB78}">
      <dgm:prSet phldrT="[Metin]"/>
      <dgm:spPr/>
      <dgm:t>
        <a:bodyPr/>
        <a:lstStyle/>
        <a:p>
          <a:r>
            <a:rPr lang="tr-TR" dirty="0"/>
            <a:t>Biyomedikal teknolojinin uygulamaya geçirilmesi için cihaz, ürün, sistem, araç-gereç ve çözümleme tasarımını yapan veya bunu uygulayan mühendislik dalı</a:t>
          </a:r>
        </a:p>
      </dgm:t>
    </dgm:pt>
    <dgm:pt modelId="{3F3E410E-3C3E-4913-B1A9-5F7DFD0FACA9}" type="parTrans" cxnId="{2B1F8717-668E-4D72-8396-7918BBD58753}">
      <dgm:prSet/>
      <dgm:spPr/>
      <dgm:t>
        <a:bodyPr/>
        <a:lstStyle/>
        <a:p>
          <a:endParaRPr lang="tr-TR"/>
        </a:p>
      </dgm:t>
    </dgm:pt>
    <dgm:pt modelId="{C122AE21-E016-4A51-96D5-054135C95DA1}" type="sibTrans" cxnId="{2B1F8717-668E-4D72-8396-7918BBD58753}">
      <dgm:prSet/>
      <dgm:spPr/>
      <dgm:t>
        <a:bodyPr/>
        <a:lstStyle/>
        <a:p>
          <a:endParaRPr lang="tr-TR"/>
        </a:p>
      </dgm:t>
    </dgm:pt>
    <dgm:pt modelId="{8037F818-2A28-44E1-BD5D-F295762671B5}">
      <dgm:prSet phldrT="[Metin]"/>
      <dgm:spPr/>
      <dgm:t>
        <a:bodyPr/>
        <a:lstStyle/>
        <a:p>
          <a:r>
            <a:rPr lang="tr-TR" dirty="0"/>
            <a:t>Sağlıkla ilgili problemlerin çözümü için mühendislik teknolojisini biyoloji ve tıp ilkeleri birleştirerek kullanan disiplinler arası bir mühendislik dalı </a:t>
          </a:r>
        </a:p>
      </dgm:t>
    </dgm:pt>
    <dgm:pt modelId="{E2A127CD-C3BD-41B9-8D0C-F8D3010CCB73}" type="parTrans" cxnId="{623DA807-685C-46A0-9D7C-CA14603BB615}">
      <dgm:prSet/>
      <dgm:spPr/>
      <dgm:t>
        <a:bodyPr/>
        <a:lstStyle/>
        <a:p>
          <a:endParaRPr lang="tr-TR"/>
        </a:p>
      </dgm:t>
    </dgm:pt>
    <dgm:pt modelId="{477630CE-10CE-41A6-A704-73A608B923E4}" type="sibTrans" cxnId="{623DA807-685C-46A0-9D7C-CA14603BB615}">
      <dgm:prSet/>
      <dgm:spPr/>
      <dgm:t>
        <a:bodyPr/>
        <a:lstStyle/>
        <a:p>
          <a:endParaRPr lang="tr-TR"/>
        </a:p>
      </dgm:t>
    </dgm:pt>
    <dgm:pt modelId="{EA4DA94C-EF17-473C-BFB9-5FB43D0030AF}" type="pres">
      <dgm:prSet presAssocID="{87073B12-C59C-40A5-91E4-F8475F66DB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B4178C-ED47-4ED3-A649-66CFCF7C4784}" type="pres">
      <dgm:prSet presAssocID="{A156806C-E5BF-4B02-A664-2B51EAFE23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173D59-380F-4CC3-8686-7B1313CF2FF8}" type="pres">
      <dgm:prSet presAssocID="{A156806C-E5BF-4B02-A664-2B51EAFE23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D8B58E-11B8-46FE-B6AE-406651ACF52C}" type="pres">
      <dgm:prSet presAssocID="{304373CD-A467-46FF-A4C2-0C41A2C7EA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FB8BB1-2593-4F1F-9339-AF5E6D2819A3}" type="pres">
      <dgm:prSet presAssocID="{304373CD-A467-46FF-A4C2-0C41A2C7EA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C6CD4E-BCF3-41AC-AD07-61C1AC2F58D8}" type="presOf" srcId="{304373CD-A467-46FF-A4C2-0C41A2C7EA69}" destId="{8AD8B58E-11B8-46FE-B6AE-406651ACF52C}" srcOrd="0" destOrd="0" presId="urn:microsoft.com/office/officeart/2005/8/layout/vList2"/>
    <dgm:cxn modelId="{2B1F8717-668E-4D72-8396-7918BBD58753}" srcId="{304373CD-A467-46FF-A4C2-0C41A2C7EA69}" destId="{20A43B58-9C34-45E9-BE30-0C707EB1BB78}" srcOrd="0" destOrd="0" parTransId="{3F3E410E-3C3E-4913-B1A9-5F7DFD0FACA9}" sibTransId="{C122AE21-E016-4A51-96D5-054135C95DA1}"/>
    <dgm:cxn modelId="{F77DB75A-73DB-4419-9525-F9B722FE3866}" srcId="{87073B12-C59C-40A5-91E4-F8475F66DB03}" destId="{A156806C-E5BF-4B02-A664-2B51EAFE2307}" srcOrd="0" destOrd="0" parTransId="{A570FB2C-C18E-431F-885B-799A6B06B032}" sibTransId="{9FD178A1-CD7E-4087-B4B5-4774E09DA567}"/>
    <dgm:cxn modelId="{36EE2A90-CEA3-4835-9573-06F1456144BE}" type="presOf" srcId="{9B087B43-8D8C-4974-B893-081D2C45DCFB}" destId="{CD173D59-380F-4CC3-8686-7B1313CF2FF8}" srcOrd="0" destOrd="0" presId="urn:microsoft.com/office/officeart/2005/8/layout/vList2"/>
    <dgm:cxn modelId="{9F6699D0-EF3E-4ACE-95D1-006375F3757F}" srcId="{A156806C-E5BF-4B02-A664-2B51EAFE2307}" destId="{9B087B43-8D8C-4974-B893-081D2C45DCFB}" srcOrd="0" destOrd="0" parTransId="{12F92A7A-CB66-45E8-B5B2-A6A032688BC0}" sibTransId="{5E9AFBDD-8463-48F2-B338-C145AA72A0F9}"/>
    <dgm:cxn modelId="{A640DFAD-7CEB-4F6F-BE8C-4636D7BCA3D2}" type="presOf" srcId="{A156806C-E5BF-4B02-A664-2B51EAFE2307}" destId="{FBB4178C-ED47-4ED3-A649-66CFCF7C4784}" srcOrd="0" destOrd="0" presId="urn:microsoft.com/office/officeart/2005/8/layout/vList2"/>
    <dgm:cxn modelId="{9E3E207B-1F11-40F5-87EE-8781C8F0BE12}" type="presOf" srcId="{20A43B58-9C34-45E9-BE30-0C707EB1BB78}" destId="{C2FB8BB1-2593-4F1F-9339-AF5E6D2819A3}" srcOrd="0" destOrd="0" presId="urn:microsoft.com/office/officeart/2005/8/layout/vList2"/>
    <dgm:cxn modelId="{623DA807-685C-46A0-9D7C-CA14603BB615}" srcId="{304373CD-A467-46FF-A4C2-0C41A2C7EA69}" destId="{8037F818-2A28-44E1-BD5D-F295762671B5}" srcOrd="1" destOrd="0" parTransId="{E2A127CD-C3BD-41B9-8D0C-F8D3010CCB73}" sibTransId="{477630CE-10CE-41A6-A704-73A608B923E4}"/>
    <dgm:cxn modelId="{2D1610D4-79DF-450E-AE92-975354E09079}" type="presOf" srcId="{8037F818-2A28-44E1-BD5D-F295762671B5}" destId="{C2FB8BB1-2593-4F1F-9339-AF5E6D2819A3}" srcOrd="0" destOrd="1" presId="urn:microsoft.com/office/officeart/2005/8/layout/vList2"/>
    <dgm:cxn modelId="{A4766589-DC08-455C-80F7-F3F5EF45755B}" srcId="{87073B12-C59C-40A5-91E4-F8475F66DB03}" destId="{304373CD-A467-46FF-A4C2-0C41A2C7EA69}" srcOrd="1" destOrd="0" parTransId="{72DD4A4E-8B33-489C-AFB4-8FFD265425A7}" sibTransId="{1482D5DA-6AEC-44C4-95D6-FBB6FCF29A7A}"/>
    <dgm:cxn modelId="{CEE5E821-B847-47C5-8AF9-503DFB64CDE0}" type="presOf" srcId="{87073B12-C59C-40A5-91E4-F8475F66DB03}" destId="{EA4DA94C-EF17-473C-BFB9-5FB43D0030AF}" srcOrd="0" destOrd="0" presId="urn:microsoft.com/office/officeart/2005/8/layout/vList2"/>
    <dgm:cxn modelId="{56B965AA-8A69-4652-BB46-E66390FE94FF}" type="presParOf" srcId="{EA4DA94C-EF17-473C-BFB9-5FB43D0030AF}" destId="{FBB4178C-ED47-4ED3-A649-66CFCF7C4784}" srcOrd="0" destOrd="0" presId="urn:microsoft.com/office/officeart/2005/8/layout/vList2"/>
    <dgm:cxn modelId="{94646BAA-78D2-41C2-8BDF-230369BFF330}" type="presParOf" srcId="{EA4DA94C-EF17-473C-BFB9-5FB43D0030AF}" destId="{CD173D59-380F-4CC3-8686-7B1313CF2FF8}" srcOrd="1" destOrd="0" presId="urn:microsoft.com/office/officeart/2005/8/layout/vList2"/>
    <dgm:cxn modelId="{D31C2756-B2A0-4E26-BE4C-A5F4A1371599}" type="presParOf" srcId="{EA4DA94C-EF17-473C-BFB9-5FB43D0030AF}" destId="{8AD8B58E-11B8-46FE-B6AE-406651ACF52C}" srcOrd="2" destOrd="0" presId="urn:microsoft.com/office/officeart/2005/8/layout/vList2"/>
    <dgm:cxn modelId="{BB8BD340-99A2-42D0-B652-6DD5247EF683}" type="presParOf" srcId="{EA4DA94C-EF17-473C-BFB9-5FB43D0030AF}" destId="{C2FB8BB1-2593-4F1F-9339-AF5E6D2819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FF3D6-812A-486B-826C-77C2B9B99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81DE66-F980-43A8-A0EC-3B7F6D714F52}">
      <dgm:prSet phldrT="[Metin]"/>
      <dgm:spPr/>
      <dgm:t>
        <a:bodyPr/>
        <a:lstStyle/>
        <a:p>
          <a:r>
            <a:rPr lang="tr-TR" dirty="0"/>
            <a:t>Anatomi</a:t>
          </a:r>
        </a:p>
      </dgm:t>
    </dgm:pt>
    <dgm:pt modelId="{29681570-2490-48BB-B872-0442C8BA9AB9}" type="parTrans" cxnId="{4579F8AE-BB75-408A-9466-79D393E8B755}">
      <dgm:prSet/>
      <dgm:spPr/>
      <dgm:t>
        <a:bodyPr/>
        <a:lstStyle/>
        <a:p>
          <a:endParaRPr lang="tr-TR"/>
        </a:p>
      </dgm:t>
    </dgm:pt>
    <dgm:pt modelId="{BBBA85C9-A0D6-4DBE-9E79-4F3637840F6F}" type="sibTrans" cxnId="{4579F8AE-BB75-408A-9466-79D393E8B755}">
      <dgm:prSet/>
      <dgm:spPr/>
      <dgm:t>
        <a:bodyPr/>
        <a:lstStyle/>
        <a:p>
          <a:endParaRPr lang="tr-TR"/>
        </a:p>
      </dgm:t>
    </dgm:pt>
    <dgm:pt modelId="{E215BECA-CC47-46ED-A2AB-87B8BADECCDE}">
      <dgm:prSet phldrT="[Metin]"/>
      <dgm:spPr/>
      <dgm:t>
        <a:bodyPr/>
        <a:lstStyle/>
        <a:p>
          <a:r>
            <a:rPr lang="tr-TR" dirty="0"/>
            <a:t>Canlı organizmaların yapısal durumunu ve organizasyonunu inceler</a:t>
          </a:r>
        </a:p>
      </dgm:t>
    </dgm:pt>
    <dgm:pt modelId="{6758A8A6-5A23-45A0-A3CE-B48A87778D1F}" type="parTrans" cxnId="{EB7E4FE9-2008-4981-A96F-F2297798EA46}">
      <dgm:prSet/>
      <dgm:spPr/>
      <dgm:t>
        <a:bodyPr/>
        <a:lstStyle/>
        <a:p>
          <a:endParaRPr lang="tr-TR"/>
        </a:p>
      </dgm:t>
    </dgm:pt>
    <dgm:pt modelId="{EDE76D69-6264-48DF-90FE-20A7E11F60E9}" type="sibTrans" cxnId="{EB7E4FE9-2008-4981-A96F-F2297798EA46}">
      <dgm:prSet/>
      <dgm:spPr/>
      <dgm:t>
        <a:bodyPr/>
        <a:lstStyle/>
        <a:p>
          <a:endParaRPr lang="tr-TR"/>
        </a:p>
      </dgm:t>
    </dgm:pt>
    <dgm:pt modelId="{CFB13B22-4499-4488-8E6E-AD2A7645CE09}">
      <dgm:prSet phldrT="[Metin]"/>
      <dgm:spPr/>
      <dgm:t>
        <a:bodyPr/>
        <a:lstStyle/>
        <a:p>
          <a:r>
            <a:rPr lang="tr-TR" dirty="0"/>
            <a:t>Fizyoloji</a:t>
          </a:r>
        </a:p>
      </dgm:t>
    </dgm:pt>
    <dgm:pt modelId="{1CF02425-172D-437C-98CB-E206FC091E6A}" type="parTrans" cxnId="{025BA6F3-B605-4447-BD5E-A141269F7CA3}">
      <dgm:prSet/>
      <dgm:spPr/>
      <dgm:t>
        <a:bodyPr/>
        <a:lstStyle/>
        <a:p>
          <a:endParaRPr lang="tr-TR"/>
        </a:p>
      </dgm:t>
    </dgm:pt>
    <dgm:pt modelId="{12DEAD39-8F2B-4157-8C0A-433E8FA9887E}" type="sibTrans" cxnId="{025BA6F3-B605-4447-BD5E-A141269F7CA3}">
      <dgm:prSet/>
      <dgm:spPr/>
      <dgm:t>
        <a:bodyPr/>
        <a:lstStyle/>
        <a:p>
          <a:endParaRPr lang="tr-TR"/>
        </a:p>
      </dgm:t>
    </dgm:pt>
    <dgm:pt modelId="{B22E7354-1F84-44A1-AD66-7A7CA6C19348}">
      <dgm:prSet phldrT="[Metin]"/>
      <dgm:spPr/>
      <dgm:t>
        <a:bodyPr/>
        <a:lstStyle/>
        <a:p>
          <a:r>
            <a:rPr lang="tr-TR" dirty="0"/>
            <a:t>Canlı organizmaların fonksiyonlarını ve çalışma süreçlerini inceler</a:t>
          </a:r>
        </a:p>
      </dgm:t>
    </dgm:pt>
    <dgm:pt modelId="{80964989-AE36-4DBF-B0CC-2FAA0AB8319C}" type="parTrans" cxnId="{DD83ECA6-3AE7-4524-A9A1-6AC9D7D2B0D5}">
      <dgm:prSet/>
      <dgm:spPr/>
      <dgm:t>
        <a:bodyPr/>
        <a:lstStyle/>
        <a:p>
          <a:endParaRPr lang="tr-TR"/>
        </a:p>
      </dgm:t>
    </dgm:pt>
    <dgm:pt modelId="{6A0FB22B-DF77-44CE-81C9-3CE47E4FFCB4}" type="sibTrans" cxnId="{DD83ECA6-3AE7-4524-A9A1-6AC9D7D2B0D5}">
      <dgm:prSet/>
      <dgm:spPr/>
      <dgm:t>
        <a:bodyPr/>
        <a:lstStyle/>
        <a:p>
          <a:endParaRPr lang="tr-TR"/>
        </a:p>
      </dgm:t>
    </dgm:pt>
    <dgm:pt modelId="{A311DA5C-0FD6-44F7-969D-4B595DB4D1E3}">
      <dgm:prSet phldrT="[Metin]"/>
      <dgm:spPr/>
      <dgm:t>
        <a:bodyPr/>
        <a:lstStyle/>
        <a:p>
          <a:r>
            <a:rPr lang="tr-TR" dirty="0" err="1"/>
            <a:t>Biyomalzemeler</a:t>
          </a:r>
          <a:r>
            <a:rPr lang="tr-TR" dirty="0"/>
            <a:t> ve Yapay Organlar</a:t>
          </a:r>
        </a:p>
      </dgm:t>
    </dgm:pt>
    <dgm:pt modelId="{95D9F9BD-E47A-4066-A0FB-CB2FD0C6E37A}" type="parTrans" cxnId="{ECCBB4BB-33CC-40C7-B1F7-E1A5C87CCFE6}">
      <dgm:prSet/>
      <dgm:spPr/>
      <dgm:t>
        <a:bodyPr/>
        <a:lstStyle/>
        <a:p>
          <a:endParaRPr lang="tr-TR"/>
        </a:p>
      </dgm:t>
    </dgm:pt>
    <dgm:pt modelId="{3A1E3BF0-F1FA-41FE-8FA3-CC72D70E3433}" type="sibTrans" cxnId="{ECCBB4BB-33CC-40C7-B1F7-E1A5C87CCFE6}">
      <dgm:prSet/>
      <dgm:spPr/>
      <dgm:t>
        <a:bodyPr/>
        <a:lstStyle/>
        <a:p>
          <a:endParaRPr lang="tr-TR"/>
        </a:p>
      </dgm:t>
    </dgm:pt>
    <dgm:pt modelId="{12E3A2F7-7EDA-437C-8991-48CF97E681DF}">
      <dgm:prSet phldrT="[Metin]"/>
      <dgm:spPr/>
      <dgm:t>
        <a:bodyPr/>
        <a:lstStyle/>
        <a:p>
          <a:r>
            <a:rPr lang="tr-TR" dirty="0"/>
            <a:t>Hasar gören, işlevini kaybeden veya tamamen yok olan bir doku veya organın yerine kullanılmak üzere ve yeniden fonksiyonellik sağlamak amacıyla, doğal veya yapay yollarla üretilen malzemeler ve yapılardır.</a:t>
          </a:r>
        </a:p>
      </dgm:t>
    </dgm:pt>
    <dgm:pt modelId="{4B6E22FD-A420-412F-A071-109EF7D20966}" type="parTrans" cxnId="{939CD3AE-DA40-4EA3-8633-0BCEB376AA59}">
      <dgm:prSet/>
      <dgm:spPr/>
      <dgm:t>
        <a:bodyPr/>
        <a:lstStyle/>
        <a:p>
          <a:endParaRPr lang="tr-TR"/>
        </a:p>
      </dgm:t>
    </dgm:pt>
    <dgm:pt modelId="{9C1B8545-FB63-41FE-B005-E0C2C8EBC31F}" type="sibTrans" cxnId="{939CD3AE-DA40-4EA3-8633-0BCEB376AA59}">
      <dgm:prSet/>
      <dgm:spPr/>
      <dgm:t>
        <a:bodyPr/>
        <a:lstStyle/>
        <a:p>
          <a:endParaRPr lang="tr-TR"/>
        </a:p>
      </dgm:t>
    </dgm:pt>
    <dgm:pt modelId="{747499ED-7C62-4C73-BE16-753EEF222121}">
      <dgm:prSet phldrT="[Metin]"/>
      <dgm:spPr/>
      <dgm:t>
        <a:bodyPr/>
        <a:lstStyle/>
        <a:p>
          <a:r>
            <a:rPr lang="tr-TR" dirty="0" err="1"/>
            <a:t>Biyouyumluluk</a:t>
          </a:r>
          <a:endParaRPr lang="tr-TR" dirty="0"/>
        </a:p>
      </dgm:t>
    </dgm:pt>
    <dgm:pt modelId="{5C683A47-3FA9-40B8-AAA1-1BBBF11CA439}" type="parTrans" cxnId="{A6190F18-5308-4718-9ADF-2ED190DCDFB2}">
      <dgm:prSet/>
      <dgm:spPr/>
      <dgm:t>
        <a:bodyPr/>
        <a:lstStyle/>
        <a:p>
          <a:endParaRPr lang="tr-TR"/>
        </a:p>
      </dgm:t>
    </dgm:pt>
    <dgm:pt modelId="{76BEDD34-CB19-4378-A52D-64CEA28E79BE}" type="sibTrans" cxnId="{A6190F18-5308-4718-9ADF-2ED190DCDFB2}">
      <dgm:prSet/>
      <dgm:spPr/>
      <dgm:t>
        <a:bodyPr/>
        <a:lstStyle/>
        <a:p>
          <a:endParaRPr lang="tr-TR"/>
        </a:p>
      </dgm:t>
    </dgm:pt>
    <dgm:pt modelId="{836973C4-6763-4392-A787-D3907C914AB8}">
      <dgm:prSet phldrT="[Metin]"/>
      <dgm:spPr/>
      <dgm:t>
        <a:bodyPr/>
        <a:lstStyle/>
        <a:p>
          <a:r>
            <a:rPr lang="tr-TR" dirty="0" err="1"/>
            <a:t>Biyomalzemelerin</a:t>
          </a:r>
          <a:r>
            <a:rPr lang="tr-TR" dirty="0"/>
            <a:t> ve yapay organların, ihtiyaç duyulan vücut bölgesinde herhangi bir zararlı etkisi meydana getirmeden kullanılabilmesi</a:t>
          </a:r>
        </a:p>
      </dgm:t>
    </dgm:pt>
    <dgm:pt modelId="{7A04D613-207A-46AF-BFA0-7ED4907BDF06}" type="parTrans" cxnId="{EBFCD84F-6BF5-489F-808C-04304AF77BE5}">
      <dgm:prSet/>
      <dgm:spPr/>
      <dgm:t>
        <a:bodyPr/>
        <a:lstStyle/>
        <a:p>
          <a:endParaRPr lang="tr-TR"/>
        </a:p>
      </dgm:t>
    </dgm:pt>
    <dgm:pt modelId="{3223AF04-C59C-45A0-B6B6-BE3E83D0EB48}" type="sibTrans" cxnId="{EBFCD84F-6BF5-489F-808C-04304AF77BE5}">
      <dgm:prSet/>
      <dgm:spPr/>
      <dgm:t>
        <a:bodyPr/>
        <a:lstStyle/>
        <a:p>
          <a:endParaRPr lang="tr-TR"/>
        </a:p>
      </dgm:t>
    </dgm:pt>
    <dgm:pt modelId="{B0AA86C3-058E-489F-9C51-38F6645487D6}">
      <dgm:prSet phldrT="[Metin]"/>
      <dgm:spPr/>
      <dgm:t>
        <a:bodyPr/>
        <a:lstStyle/>
        <a:p>
          <a:r>
            <a:rPr lang="tr-TR" dirty="0"/>
            <a:t>Biyomekanik</a:t>
          </a:r>
        </a:p>
      </dgm:t>
    </dgm:pt>
    <dgm:pt modelId="{A3DAF10B-70E9-4F18-A04B-1C9C94CB7F86}" type="parTrans" cxnId="{D8E216C7-B5D3-4933-8D3F-A9ACC167258A}">
      <dgm:prSet/>
      <dgm:spPr/>
      <dgm:t>
        <a:bodyPr/>
        <a:lstStyle/>
        <a:p>
          <a:endParaRPr lang="tr-TR"/>
        </a:p>
      </dgm:t>
    </dgm:pt>
    <dgm:pt modelId="{A1981472-F0E0-4C38-B846-2686C79C229B}" type="sibTrans" cxnId="{D8E216C7-B5D3-4933-8D3F-A9ACC167258A}">
      <dgm:prSet/>
      <dgm:spPr/>
      <dgm:t>
        <a:bodyPr/>
        <a:lstStyle/>
        <a:p>
          <a:endParaRPr lang="tr-TR"/>
        </a:p>
      </dgm:t>
    </dgm:pt>
    <dgm:pt modelId="{86F44F70-5CA0-4CEB-9A93-DF99FEA33BEF}">
      <dgm:prSet phldrT="[Metin]"/>
      <dgm:spPr/>
      <dgm:t>
        <a:bodyPr/>
        <a:lstStyle/>
        <a:p>
          <a:r>
            <a:rPr lang="tr-TR" dirty="0"/>
            <a:t>Canlı sistemlerin kuvvet veya yük altındaki statik (durgun) veya dinamik (hareketli) davranışlarını fiziksel ve mekanik açıdan incelenmesi ve analiz edilmesi</a:t>
          </a:r>
        </a:p>
      </dgm:t>
    </dgm:pt>
    <dgm:pt modelId="{2E0032F7-708C-40CD-935C-7E703BFC0331}" type="parTrans" cxnId="{011427B6-BC13-4F50-864D-74AB94E0E13E}">
      <dgm:prSet/>
      <dgm:spPr/>
      <dgm:t>
        <a:bodyPr/>
        <a:lstStyle/>
        <a:p>
          <a:endParaRPr lang="tr-TR"/>
        </a:p>
      </dgm:t>
    </dgm:pt>
    <dgm:pt modelId="{9AE2F25D-7465-43CE-8319-FB017E0E277A}" type="sibTrans" cxnId="{011427B6-BC13-4F50-864D-74AB94E0E13E}">
      <dgm:prSet/>
      <dgm:spPr/>
      <dgm:t>
        <a:bodyPr/>
        <a:lstStyle/>
        <a:p>
          <a:endParaRPr lang="tr-TR"/>
        </a:p>
      </dgm:t>
    </dgm:pt>
    <dgm:pt modelId="{5D87CBAE-ACE0-4640-8275-520209FD4BEF}">
      <dgm:prSet phldrT="[Metin]"/>
      <dgm:spPr/>
      <dgm:t>
        <a:bodyPr/>
        <a:lstStyle/>
        <a:p>
          <a:r>
            <a:rPr lang="tr-TR" dirty="0"/>
            <a:t>İskelet-Kas Sistemi</a:t>
          </a:r>
        </a:p>
      </dgm:t>
    </dgm:pt>
    <dgm:pt modelId="{8DCF478E-F29C-4B5B-A647-7232663AE0C4}" type="parTrans" cxnId="{819F068E-B1B9-43BE-949B-A0C406A7DFF2}">
      <dgm:prSet/>
      <dgm:spPr/>
      <dgm:t>
        <a:bodyPr/>
        <a:lstStyle/>
        <a:p>
          <a:endParaRPr lang="tr-TR"/>
        </a:p>
      </dgm:t>
    </dgm:pt>
    <dgm:pt modelId="{AD358F11-7321-4A06-824B-0CC7F785060B}" type="sibTrans" cxnId="{819F068E-B1B9-43BE-949B-A0C406A7DFF2}">
      <dgm:prSet/>
      <dgm:spPr/>
      <dgm:t>
        <a:bodyPr/>
        <a:lstStyle/>
        <a:p>
          <a:endParaRPr lang="tr-TR"/>
        </a:p>
      </dgm:t>
    </dgm:pt>
    <dgm:pt modelId="{ED2202A3-8DC5-4E65-B0BF-1E083EED134F}">
      <dgm:prSet phldrT="[Metin]"/>
      <dgm:spPr/>
      <dgm:t>
        <a:bodyPr/>
        <a:lstStyle/>
        <a:p>
          <a:r>
            <a:rPr lang="tr-TR" dirty="0"/>
            <a:t>Vücudun damar ağı ve yapısı</a:t>
          </a:r>
        </a:p>
      </dgm:t>
    </dgm:pt>
    <dgm:pt modelId="{F88E161A-4D7A-4AE6-B935-94C76AC8F37D}" type="parTrans" cxnId="{0A655979-E9DC-4574-99C7-6EDF8C994DD2}">
      <dgm:prSet/>
      <dgm:spPr/>
      <dgm:t>
        <a:bodyPr/>
        <a:lstStyle/>
        <a:p>
          <a:endParaRPr lang="tr-TR"/>
        </a:p>
      </dgm:t>
    </dgm:pt>
    <dgm:pt modelId="{7769C2B2-2E2D-4116-8965-5B87EC65D8D0}" type="sibTrans" cxnId="{0A655979-E9DC-4574-99C7-6EDF8C994DD2}">
      <dgm:prSet/>
      <dgm:spPr/>
      <dgm:t>
        <a:bodyPr/>
        <a:lstStyle/>
        <a:p>
          <a:endParaRPr lang="tr-TR"/>
        </a:p>
      </dgm:t>
    </dgm:pt>
    <dgm:pt modelId="{575E9007-7377-4762-9A6C-D96E02BBDE28}">
      <dgm:prSet phldrT="[Metin]"/>
      <dgm:spPr/>
      <dgm:t>
        <a:bodyPr/>
        <a:lstStyle/>
        <a:p>
          <a:r>
            <a:rPr lang="tr-TR" dirty="0"/>
            <a:t>Sinirsel iletim ağı</a:t>
          </a:r>
        </a:p>
      </dgm:t>
    </dgm:pt>
    <dgm:pt modelId="{78F50BD9-5BD8-4159-A8CD-BDFB383B8983}" type="parTrans" cxnId="{3B823096-6102-4A6E-A434-8EF7EE83F1F0}">
      <dgm:prSet/>
      <dgm:spPr/>
      <dgm:t>
        <a:bodyPr/>
        <a:lstStyle/>
        <a:p>
          <a:endParaRPr lang="tr-TR"/>
        </a:p>
      </dgm:t>
    </dgm:pt>
    <dgm:pt modelId="{CA1A2EFA-BBE7-4156-BA60-1A27A3A9DEA3}" type="sibTrans" cxnId="{3B823096-6102-4A6E-A434-8EF7EE83F1F0}">
      <dgm:prSet/>
      <dgm:spPr/>
      <dgm:t>
        <a:bodyPr/>
        <a:lstStyle/>
        <a:p>
          <a:endParaRPr lang="tr-TR"/>
        </a:p>
      </dgm:t>
    </dgm:pt>
    <dgm:pt modelId="{E78685A2-E3CD-4857-8E67-0EF47FF220C5}">
      <dgm:prSet phldrT="[Metin]"/>
      <dgm:spPr/>
      <dgm:t>
        <a:bodyPr/>
        <a:lstStyle/>
        <a:p>
          <a:r>
            <a:rPr lang="tr-TR" dirty="0"/>
            <a:t>Sinir-Dolaşım-Sindirim-Boşaltım-Üreme-Endokrin-Solunum-İskelet-Kas Sistemleri</a:t>
          </a:r>
        </a:p>
      </dgm:t>
    </dgm:pt>
    <dgm:pt modelId="{A1FA6917-2784-471B-A387-032C314B8631}" type="parTrans" cxnId="{C445F800-DF35-4F25-863A-1C2142B99ED8}">
      <dgm:prSet/>
      <dgm:spPr/>
      <dgm:t>
        <a:bodyPr/>
        <a:lstStyle/>
        <a:p>
          <a:endParaRPr lang="tr-TR"/>
        </a:p>
      </dgm:t>
    </dgm:pt>
    <dgm:pt modelId="{E94967BB-A368-4B51-8700-A72C455E0DC4}" type="sibTrans" cxnId="{C445F800-DF35-4F25-863A-1C2142B99ED8}">
      <dgm:prSet/>
      <dgm:spPr/>
      <dgm:t>
        <a:bodyPr/>
        <a:lstStyle/>
        <a:p>
          <a:endParaRPr lang="tr-TR"/>
        </a:p>
      </dgm:t>
    </dgm:pt>
    <dgm:pt modelId="{82FCFACB-C208-40E1-BAD7-2FBD0AC11799}">
      <dgm:prSet phldrT="[Metin]"/>
      <dgm:spPr/>
      <dgm:t>
        <a:bodyPr/>
        <a:lstStyle/>
        <a:p>
          <a:r>
            <a:rPr lang="tr-TR" dirty="0"/>
            <a:t>Metal/Seramik/Polimer/Kompozit malzemeler veya biyoteknoloji ile üretilen yapılardan oluşturulabilir.</a:t>
          </a:r>
        </a:p>
      </dgm:t>
    </dgm:pt>
    <dgm:pt modelId="{0F65EA6E-0AF1-4EEE-A519-AF9D7704CAF7}" type="parTrans" cxnId="{14700EEC-DE12-4D48-BDA3-B7F3D2B525F9}">
      <dgm:prSet/>
      <dgm:spPr/>
      <dgm:t>
        <a:bodyPr/>
        <a:lstStyle/>
        <a:p>
          <a:endParaRPr lang="tr-TR"/>
        </a:p>
      </dgm:t>
    </dgm:pt>
    <dgm:pt modelId="{0E048A0F-7191-4F65-A0D0-3A481B31EF99}" type="sibTrans" cxnId="{14700EEC-DE12-4D48-BDA3-B7F3D2B525F9}">
      <dgm:prSet/>
      <dgm:spPr/>
      <dgm:t>
        <a:bodyPr/>
        <a:lstStyle/>
        <a:p>
          <a:endParaRPr lang="tr-TR"/>
        </a:p>
      </dgm:t>
    </dgm:pt>
    <dgm:pt modelId="{84D00612-AD71-45CA-99FC-152267A7FD81}" type="pres">
      <dgm:prSet presAssocID="{E77FF3D6-812A-486B-826C-77C2B9B99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22236C-DED9-4C45-BF30-C525C1391F4D}" type="pres">
      <dgm:prSet presAssocID="{ED81DE66-F980-43A8-A0EC-3B7F6D714F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88ECFB-F78E-4020-8706-4689C4BEA912}" type="pres">
      <dgm:prSet presAssocID="{ED81DE66-F980-43A8-A0EC-3B7F6D714F5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924373-0EF1-4557-AF7F-48C15F9741A5}" type="pres">
      <dgm:prSet presAssocID="{CFB13B22-4499-4488-8E6E-AD2A7645CE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AAB33D-1D94-47E5-8445-1E815729D070}" type="pres">
      <dgm:prSet presAssocID="{CFB13B22-4499-4488-8E6E-AD2A7645CE09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BE32A5-63DE-49CD-8FA9-920A1CD261B1}" type="pres">
      <dgm:prSet presAssocID="{A311DA5C-0FD6-44F7-969D-4B595DB4D1E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2DAB7-F477-4249-8E53-814E198069B5}" type="pres">
      <dgm:prSet presAssocID="{A311DA5C-0FD6-44F7-969D-4B595DB4D1E3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5A8E32-854D-46B6-9C0C-32AED10CD7F2}" type="pres">
      <dgm:prSet presAssocID="{747499ED-7C62-4C73-BE16-753EEF2221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EE1F5F-5F9A-4DF4-887B-2F66F3329F46}" type="pres">
      <dgm:prSet presAssocID="{747499ED-7C62-4C73-BE16-753EEF22212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7C8F1F-8D5D-4C94-ADF9-F6D0AFD7D699}" type="pres">
      <dgm:prSet presAssocID="{B0AA86C3-058E-489F-9C51-38F6645487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A88C52-BEA1-42FC-98F7-92C224DE3AD3}" type="pres">
      <dgm:prSet presAssocID="{B0AA86C3-058E-489F-9C51-38F6645487D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E8367-6FD6-4C0E-85CB-81107C367824}" type="presOf" srcId="{12E3A2F7-7EDA-437C-8991-48CF97E681DF}" destId="{6B12DAB7-F477-4249-8E53-814E198069B5}" srcOrd="0" destOrd="0" presId="urn:microsoft.com/office/officeart/2005/8/layout/vList2"/>
    <dgm:cxn modelId="{025BA6F3-B605-4447-BD5E-A141269F7CA3}" srcId="{E77FF3D6-812A-486B-826C-77C2B9B99755}" destId="{CFB13B22-4499-4488-8E6E-AD2A7645CE09}" srcOrd="1" destOrd="0" parTransId="{1CF02425-172D-437C-98CB-E206FC091E6A}" sibTransId="{12DEAD39-8F2B-4157-8C0A-433E8FA9887E}"/>
    <dgm:cxn modelId="{86061669-9438-4448-9DF4-D7D196A64F4E}" type="presOf" srcId="{86F44F70-5CA0-4CEB-9A93-DF99FEA33BEF}" destId="{F0A88C52-BEA1-42FC-98F7-92C224DE3AD3}" srcOrd="0" destOrd="0" presId="urn:microsoft.com/office/officeart/2005/8/layout/vList2"/>
    <dgm:cxn modelId="{04749222-80A9-440C-A2E9-5A098D385636}" type="presOf" srcId="{ED2202A3-8DC5-4E65-B0BF-1E083EED134F}" destId="{9188ECFB-F78E-4020-8706-4689C4BEA912}" srcOrd="0" destOrd="2" presId="urn:microsoft.com/office/officeart/2005/8/layout/vList2"/>
    <dgm:cxn modelId="{011427B6-BC13-4F50-864D-74AB94E0E13E}" srcId="{B0AA86C3-058E-489F-9C51-38F6645487D6}" destId="{86F44F70-5CA0-4CEB-9A93-DF99FEA33BEF}" srcOrd="0" destOrd="0" parTransId="{2E0032F7-708C-40CD-935C-7E703BFC0331}" sibTransId="{9AE2F25D-7465-43CE-8319-FB017E0E277A}"/>
    <dgm:cxn modelId="{058BE019-D12E-4E6D-BBE0-8DD167C58104}" type="presOf" srcId="{E77FF3D6-812A-486B-826C-77C2B9B99755}" destId="{84D00612-AD71-45CA-99FC-152267A7FD81}" srcOrd="0" destOrd="0" presId="urn:microsoft.com/office/officeart/2005/8/layout/vList2"/>
    <dgm:cxn modelId="{0A655979-E9DC-4574-99C7-6EDF8C994DD2}" srcId="{ED81DE66-F980-43A8-A0EC-3B7F6D714F52}" destId="{ED2202A3-8DC5-4E65-B0BF-1E083EED134F}" srcOrd="2" destOrd="0" parTransId="{F88E161A-4D7A-4AE6-B935-94C76AC8F37D}" sibTransId="{7769C2B2-2E2D-4116-8965-5B87EC65D8D0}"/>
    <dgm:cxn modelId="{4BE39353-305D-4516-B206-36790A90D1B9}" type="presOf" srcId="{CFB13B22-4499-4488-8E6E-AD2A7645CE09}" destId="{DC924373-0EF1-4557-AF7F-48C15F9741A5}" srcOrd="0" destOrd="0" presId="urn:microsoft.com/office/officeart/2005/8/layout/vList2"/>
    <dgm:cxn modelId="{34257C0C-97FE-4E78-80E0-573CB1F3E2E9}" type="presOf" srcId="{A311DA5C-0FD6-44F7-969D-4B595DB4D1E3}" destId="{F7BE32A5-63DE-49CD-8FA9-920A1CD261B1}" srcOrd="0" destOrd="0" presId="urn:microsoft.com/office/officeart/2005/8/layout/vList2"/>
    <dgm:cxn modelId="{A6190F18-5308-4718-9ADF-2ED190DCDFB2}" srcId="{E77FF3D6-812A-486B-826C-77C2B9B99755}" destId="{747499ED-7C62-4C73-BE16-753EEF222121}" srcOrd="3" destOrd="0" parTransId="{5C683A47-3FA9-40B8-AAA1-1BBBF11CA439}" sibTransId="{76BEDD34-CB19-4378-A52D-64CEA28E79BE}"/>
    <dgm:cxn modelId="{70FFFCB2-3509-4AFF-BF9F-B62173715E3C}" type="presOf" srcId="{836973C4-6763-4392-A787-D3907C914AB8}" destId="{F0EE1F5F-5F9A-4DF4-887B-2F66F3329F46}" srcOrd="0" destOrd="0" presId="urn:microsoft.com/office/officeart/2005/8/layout/vList2"/>
    <dgm:cxn modelId="{764933FD-6B91-41BF-8B19-1B9D2D8AF2A0}" type="presOf" srcId="{747499ED-7C62-4C73-BE16-753EEF222121}" destId="{D35A8E32-854D-46B6-9C0C-32AED10CD7F2}" srcOrd="0" destOrd="0" presId="urn:microsoft.com/office/officeart/2005/8/layout/vList2"/>
    <dgm:cxn modelId="{18E85D6E-DD73-40CC-AE52-78C62BD11E1B}" type="presOf" srcId="{5D87CBAE-ACE0-4640-8275-520209FD4BEF}" destId="{9188ECFB-F78E-4020-8706-4689C4BEA912}" srcOrd="0" destOrd="1" presId="urn:microsoft.com/office/officeart/2005/8/layout/vList2"/>
    <dgm:cxn modelId="{3B823096-6102-4A6E-A434-8EF7EE83F1F0}" srcId="{ED81DE66-F980-43A8-A0EC-3B7F6D714F52}" destId="{575E9007-7377-4762-9A6C-D96E02BBDE28}" srcOrd="3" destOrd="0" parTransId="{78F50BD9-5BD8-4159-A8CD-BDFB383B8983}" sibTransId="{CA1A2EFA-BBE7-4156-BA60-1A27A3A9DEA3}"/>
    <dgm:cxn modelId="{557B6366-F436-4C9A-9772-4B909437FE8D}" type="presOf" srcId="{B22E7354-1F84-44A1-AD66-7A7CA6C19348}" destId="{22AAB33D-1D94-47E5-8445-1E815729D070}" srcOrd="0" destOrd="0" presId="urn:microsoft.com/office/officeart/2005/8/layout/vList2"/>
    <dgm:cxn modelId="{939CD3AE-DA40-4EA3-8633-0BCEB376AA59}" srcId="{A311DA5C-0FD6-44F7-969D-4B595DB4D1E3}" destId="{12E3A2F7-7EDA-437C-8991-48CF97E681DF}" srcOrd="0" destOrd="0" parTransId="{4B6E22FD-A420-412F-A071-109EF7D20966}" sibTransId="{9C1B8545-FB63-41FE-B005-E0C2C8EBC31F}"/>
    <dgm:cxn modelId="{B0EC9B12-3052-449C-9CE3-A5A8CB2A093C}" type="presOf" srcId="{E78685A2-E3CD-4857-8E67-0EF47FF220C5}" destId="{22AAB33D-1D94-47E5-8445-1E815729D070}" srcOrd="0" destOrd="1" presId="urn:microsoft.com/office/officeart/2005/8/layout/vList2"/>
    <dgm:cxn modelId="{C445F800-DF35-4F25-863A-1C2142B99ED8}" srcId="{CFB13B22-4499-4488-8E6E-AD2A7645CE09}" destId="{E78685A2-E3CD-4857-8E67-0EF47FF220C5}" srcOrd="1" destOrd="0" parTransId="{A1FA6917-2784-471B-A387-032C314B8631}" sibTransId="{E94967BB-A368-4B51-8700-A72C455E0DC4}"/>
    <dgm:cxn modelId="{D8E216C7-B5D3-4933-8D3F-A9ACC167258A}" srcId="{E77FF3D6-812A-486B-826C-77C2B9B99755}" destId="{B0AA86C3-058E-489F-9C51-38F6645487D6}" srcOrd="4" destOrd="0" parTransId="{A3DAF10B-70E9-4F18-A04B-1C9C94CB7F86}" sibTransId="{A1981472-F0E0-4C38-B846-2686C79C229B}"/>
    <dgm:cxn modelId="{1817ECF8-106A-4AFB-8095-C378101E9ECF}" type="presOf" srcId="{575E9007-7377-4762-9A6C-D96E02BBDE28}" destId="{9188ECFB-F78E-4020-8706-4689C4BEA912}" srcOrd="0" destOrd="3" presId="urn:microsoft.com/office/officeart/2005/8/layout/vList2"/>
    <dgm:cxn modelId="{9266F039-C0CC-4333-B574-B755D2E9BCFA}" type="presOf" srcId="{E215BECA-CC47-46ED-A2AB-87B8BADECCDE}" destId="{9188ECFB-F78E-4020-8706-4689C4BEA912}" srcOrd="0" destOrd="0" presId="urn:microsoft.com/office/officeart/2005/8/layout/vList2"/>
    <dgm:cxn modelId="{44BA4833-FE81-4BFF-BF82-F05755EA563D}" type="presOf" srcId="{82FCFACB-C208-40E1-BAD7-2FBD0AC11799}" destId="{6B12DAB7-F477-4249-8E53-814E198069B5}" srcOrd="0" destOrd="1" presId="urn:microsoft.com/office/officeart/2005/8/layout/vList2"/>
    <dgm:cxn modelId="{EBFCD84F-6BF5-489F-808C-04304AF77BE5}" srcId="{747499ED-7C62-4C73-BE16-753EEF222121}" destId="{836973C4-6763-4392-A787-D3907C914AB8}" srcOrd="0" destOrd="0" parTransId="{7A04D613-207A-46AF-BFA0-7ED4907BDF06}" sibTransId="{3223AF04-C59C-45A0-B6B6-BE3E83D0EB48}"/>
    <dgm:cxn modelId="{14700EEC-DE12-4D48-BDA3-B7F3D2B525F9}" srcId="{A311DA5C-0FD6-44F7-969D-4B595DB4D1E3}" destId="{82FCFACB-C208-40E1-BAD7-2FBD0AC11799}" srcOrd="1" destOrd="0" parTransId="{0F65EA6E-0AF1-4EEE-A519-AF9D7704CAF7}" sibTransId="{0E048A0F-7191-4F65-A0D0-3A481B31EF99}"/>
    <dgm:cxn modelId="{EB7E4FE9-2008-4981-A96F-F2297798EA46}" srcId="{ED81DE66-F980-43A8-A0EC-3B7F6D714F52}" destId="{E215BECA-CC47-46ED-A2AB-87B8BADECCDE}" srcOrd="0" destOrd="0" parTransId="{6758A8A6-5A23-45A0-A3CE-B48A87778D1F}" sibTransId="{EDE76D69-6264-48DF-90FE-20A7E11F60E9}"/>
    <dgm:cxn modelId="{819F068E-B1B9-43BE-949B-A0C406A7DFF2}" srcId="{ED81DE66-F980-43A8-A0EC-3B7F6D714F52}" destId="{5D87CBAE-ACE0-4640-8275-520209FD4BEF}" srcOrd="1" destOrd="0" parTransId="{8DCF478E-F29C-4B5B-A647-7232663AE0C4}" sibTransId="{AD358F11-7321-4A06-824B-0CC7F785060B}"/>
    <dgm:cxn modelId="{6DA89595-4AEF-4799-8072-1EE74CF71B54}" type="presOf" srcId="{ED81DE66-F980-43A8-A0EC-3B7F6D714F52}" destId="{9F22236C-DED9-4C45-BF30-C525C1391F4D}" srcOrd="0" destOrd="0" presId="urn:microsoft.com/office/officeart/2005/8/layout/vList2"/>
    <dgm:cxn modelId="{2C8C6929-064A-44FF-A69E-A61EF012AE63}" type="presOf" srcId="{B0AA86C3-058E-489F-9C51-38F6645487D6}" destId="{4F7C8F1F-8D5D-4C94-ADF9-F6D0AFD7D699}" srcOrd="0" destOrd="0" presId="urn:microsoft.com/office/officeart/2005/8/layout/vList2"/>
    <dgm:cxn modelId="{4579F8AE-BB75-408A-9466-79D393E8B755}" srcId="{E77FF3D6-812A-486B-826C-77C2B9B99755}" destId="{ED81DE66-F980-43A8-A0EC-3B7F6D714F52}" srcOrd="0" destOrd="0" parTransId="{29681570-2490-48BB-B872-0442C8BA9AB9}" sibTransId="{BBBA85C9-A0D6-4DBE-9E79-4F3637840F6F}"/>
    <dgm:cxn modelId="{DD83ECA6-3AE7-4524-A9A1-6AC9D7D2B0D5}" srcId="{CFB13B22-4499-4488-8E6E-AD2A7645CE09}" destId="{B22E7354-1F84-44A1-AD66-7A7CA6C19348}" srcOrd="0" destOrd="0" parTransId="{80964989-AE36-4DBF-B0CC-2FAA0AB8319C}" sibTransId="{6A0FB22B-DF77-44CE-81C9-3CE47E4FFCB4}"/>
    <dgm:cxn modelId="{ECCBB4BB-33CC-40C7-B1F7-E1A5C87CCFE6}" srcId="{E77FF3D6-812A-486B-826C-77C2B9B99755}" destId="{A311DA5C-0FD6-44F7-969D-4B595DB4D1E3}" srcOrd="2" destOrd="0" parTransId="{95D9F9BD-E47A-4066-A0FB-CB2FD0C6E37A}" sibTransId="{3A1E3BF0-F1FA-41FE-8FA3-CC72D70E3433}"/>
    <dgm:cxn modelId="{CB07E61A-5A7E-4E02-8295-DE983C2766B4}" type="presParOf" srcId="{84D00612-AD71-45CA-99FC-152267A7FD81}" destId="{9F22236C-DED9-4C45-BF30-C525C1391F4D}" srcOrd="0" destOrd="0" presId="urn:microsoft.com/office/officeart/2005/8/layout/vList2"/>
    <dgm:cxn modelId="{1B6A94D2-FC91-4E83-A98F-264C300BE5AF}" type="presParOf" srcId="{84D00612-AD71-45CA-99FC-152267A7FD81}" destId="{9188ECFB-F78E-4020-8706-4689C4BEA912}" srcOrd="1" destOrd="0" presId="urn:microsoft.com/office/officeart/2005/8/layout/vList2"/>
    <dgm:cxn modelId="{9FD636F6-D1F4-40F9-BCE8-50F85E8D00CB}" type="presParOf" srcId="{84D00612-AD71-45CA-99FC-152267A7FD81}" destId="{DC924373-0EF1-4557-AF7F-48C15F9741A5}" srcOrd="2" destOrd="0" presId="urn:microsoft.com/office/officeart/2005/8/layout/vList2"/>
    <dgm:cxn modelId="{25F9337D-1305-46E4-83BB-93EB32F789BC}" type="presParOf" srcId="{84D00612-AD71-45CA-99FC-152267A7FD81}" destId="{22AAB33D-1D94-47E5-8445-1E815729D070}" srcOrd="3" destOrd="0" presId="urn:microsoft.com/office/officeart/2005/8/layout/vList2"/>
    <dgm:cxn modelId="{57FC723C-E820-4440-905B-F7F4F66C3083}" type="presParOf" srcId="{84D00612-AD71-45CA-99FC-152267A7FD81}" destId="{F7BE32A5-63DE-49CD-8FA9-920A1CD261B1}" srcOrd="4" destOrd="0" presId="urn:microsoft.com/office/officeart/2005/8/layout/vList2"/>
    <dgm:cxn modelId="{3A5B898E-5315-49F5-A1D7-41FB14927B88}" type="presParOf" srcId="{84D00612-AD71-45CA-99FC-152267A7FD81}" destId="{6B12DAB7-F477-4249-8E53-814E198069B5}" srcOrd="5" destOrd="0" presId="urn:microsoft.com/office/officeart/2005/8/layout/vList2"/>
    <dgm:cxn modelId="{C9420FB6-F65F-497E-B4EF-45A506F4450C}" type="presParOf" srcId="{84D00612-AD71-45CA-99FC-152267A7FD81}" destId="{D35A8E32-854D-46B6-9C0C-32AED10CD7F2}" srcOrd="6" destOrd="0" presId="urn:microsoft.com/office/officeart/2005/8/layout/vList2"/>
    <dgm:cxn modelId="{A925BC1C-F60D-4C11-8F9D-3F8CB9021186}" type="presParOf" srcId="{84D00612-AD71-45CA-99FC-152267A7FD81}" destId="{F0EE1F5F-5F9A-4DF4-887B-2F66F3329F46}" srcOrd="7" destOrd="0" presId="urn:microsoft.com/office/officeart/2005/8/layout/vList2"/>
    <dgm:cxn modelId="{C67626D8-DC67-4AE4-B95D-2E4D3CDE67D9}" type="presParOf" srcId="{84D00612-AD71-45CA-99FC-152267A7FD81}" destId="{4F7C8F1F-8D5D-4C94-ADF9-F6D0AFD7D699}" srcOrd="8" destOrd="0" presId="urn:microsoft.com/office/officeart/2005/8/layout/vList2"/>
    <dgm:cxn modelId="{B4A974F3-EA1A-4A99-97C3-2736627DF363}" type="presParOf" srcId="{84D00612-AD71-45CA-99FC-152267A7FD81}" destId="{F0A88C52-BEA1-42FC-98F7-92C224DE3AD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FF3D6-812A-486B-826C-77C2B9B99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653109-BAA7-46FC-8229-5DE23B9A0086}">
      <dgm:prSet phldrT="[Metin]"/>
      <dgm:spPr/>
      <dgm:t>
        <a:bodyPr/>
        <a:lstStyle/>
        <a:p>
          <a:r>
            <a:rPr lang="tr-TR" dirty="0"/>
            <a:t>Rehabilitasyon Mühendisliği</a:t>
          </a:r>
        </a:p>
      </dgm:t>
    </dgm:pt>
    <dgm:pt modelId="{D031959C-3BF1-4A97-B91E-6BFA439C6710}" type="parTrans" cxnId="{F8EE8B35-2826-4255-8105-AF8A7E8CBD2B}">
      <dgm:prSet/>
      <dgm:spPr/>
      <dgm:t>
        <a:bodyPr/>
        <a:lstStyle/>
        <a:p>
          <a:endParaRPr lang="tr-TR"/>
        </a:p>
      </dgm:t>
    </dgm:pt>
    <dgm:pt modelId="{885B45EC-6321-4C32-9903-5F46E39D510F}" type="sibTrans" cxnId="{F8EE8B35-2826-4255-8105-AF8A7E8CBD2B}">
      <dgm:prSet/>
      <dgm:spPr/>
      <dgm:t>
        <a:bodyPr/>
        <a:lstStyle/>
        <a:p>
          <a:endParaRPr lang="tr-TR"/>
        </a:p>
      </dgm:t>
    </dgm:pt>
    <dgm:pt modelId="{174B5E92-BF96-476F-804D-C23A8463ED3A}">
      <dgm:prSet phldrT="[Metin]"/>
      <dgm:spPr/>
      <dgm:t>
        <a:bodyPr/>
        <a:lstStyle/>
        <a:p>
          <a:r>
            <a:rPr lang="tr-TR" dirty="0"/>
            <a:t>Rehabilitasyon, yaşam destek sistemleri gibi yardımcı ekipmanlar ve teknolojinin geliştirilmesi için mühendislik ilkelerinin uygulanması</a:t>
          </a:r>
        </a:p>
      </dgm:t>
    </dgm:pt>
    <dgm:pt modelId="{33065C33-7FDB-4F86-88C9-132CE50E572B}" type="parTrans" cxnId="{1878D239-5736-4C85-9DE4-F857708EE276}">
      <dgm:prSet/>
      <dgm:spPr/>
      <dgm:t>
        <a:bodyPr/>
        <a:lstStyle/>
        <a:p>
          <a:endParaRPr lang="tr-TR"/>
        </a:p>
      </dgm:t>
    </dgm:pt>
    <dgm:pt modelId="{12A95593-C37E-46EC-A2A4-4E445D1E496D}" type="sibTrans" cxnId="{1878D239-5736-4C85-9DE4-F857708EE276}">
      <dgm:prSet/>
      <dgm:spPr/>
      <dgm:t>
        <a:bodyPr/>
        <a:lstStyle/>
        <a:p>
          <a:endParaRPr lang="tr-TR"/>
        </a:p>
      </dgm:t>
    </dgm:pt>
    <dgm:pt modelId="{8D1C41BE-E919-45F9-8FC8-696FA41A6C95}">
      <dgm:prSet phldrT="[Metin]"/>
      <dgm:spPr/>
      <dgm:t>
        <a:bodyPr/>
        <a:lstStyle/>
        <a:p>
          <a:r>
            <a:rPr lang="tr-TR" dirty="0"/>
            <a:t>Tıbbi Cihazlar</a:t>
          </a:r>
        </a:p>
      </dgm:t>
    </dgm:pt>
    <dgm:pt modelId="{653EBF17-A7C8-4CA0-9C1A-D28CA9D3736D}" type="parTrans" cxnId="{9333FEFB-3710-436B-B1B3-B651C9099237}">
      <dgm:prSet/>
      <dgm:spPr/>
      <dgm:t>
        <a:bodyPr/>
        <a:lstStyle/>
        <a:p>
          <a:endParaRPr lang="tr-TR"/>
        </a:p>
      </dgm:t>
    </dgm:pt>
    <dgm:pt modelId="{867BC08C-5657-41AE-A154-A407F8ECE7E4}" type="sibTrans" cxnId="{9333FEFB-3710-436B-B1B3-B651C9099237}">
      <dgm:prSet/>
      <dgm:spPr/>
      <dgm:t>
        <a:bodyPr/>
        <a:lstStyle/>
        <a:p>
          <a:endParaRPr lang="tr-TR"/>
        </a:p>
      </dgm:t>
    </dgm:pt>
    <dgm:pt modelId="{E9EEF75F-6E54-496C-94E3-4A3E76356598}">
      <dgm:prSet phldrT="[Metin]"/>
      <dgm:spPr/>
      <dgm:t>
        <a:bodyPr/>
        <a:lstStyle/>
        <a:p>
          <a:r>
            <a:rPr lang="tr-TR" dirty="0"/>
            <a:t>Hastalıkların tanı, teşhis, tedavi veya önlenmesi amacıyla kullanılan tüm araç, gereç, makine, teçhizat ve malzemelerdir</a:t>
          </a:r>
        </a:p>
      </dgm:t>
    </dgm:pt>
    <dgm:pt modelId="{AA9C16A6-0D1F-4F1D-87D4-0CA3E9AAEC6B}" type="parTrans" cxnId="{3FE93E1A-AA08-406A-BD0A-FCE56D2B1744}">
      <dgm:prSet/>
      <dgm:spPr/>
      <dgm:t>
        <a:bodyPr/>
        <a:lstStyle/>
        <a:p>
          <a:endParaRPr lang="tr-TR"/>
        </a:p>
      </dgm:t>
    </dgm:pt>
    <dgm:pt modelId="{85070845-570A-45B3-9D74-766EB72E257A}" type="sibTrans" cxnId="{3FE93E1A-AA08-406A-BD0A-FCE56D2B1744}">
      <dgm:prSet/>
      <dgm:spPr/>
      <dgm:t>
        <a:bodyPr/>
        <a:lstStyle/>
        <a:p>
          <a:endParaRPr lang="tr-TR"/>
        </a:p>
      </dgm:t>
    </dgm:pt>
    <dgm:pt modelId="{1E163761-7823-4C72-B49E-922466988336}">
      <dgm:prSet phldrT="[Metin]"/>
      <dgm:spPr/>
      <dgm:t>
        <a:bodyPr/>
        <a:lstStyle/>
        <a:p>
          <a:r>
            <a:rPr lang="tr-TR" dirty="0"/>
            <a:t>Tıbbi Görüntüleme Sistemleri</a:t>
          </a:r>
        </a:p>
      </dgm:t>
    </dgm:pt>
    <dgm:pt modelId="{34AA0A73-8562-4D4B-8E90-AAC845DF6DB3}" type="parTrans" cxnId="{B36553CE-902E-481D-BD70-A076C277A4B7}">
      <dgm:prSet/>
      <dgm:spPr/>
      <dgm:t>
        <a:bodyPr/>
        <a:lstStyle/>
        <a:p>
          <a:endParaRPr lang="tr-TR"/>
        </a:p>
      </dgm:t>
    </dgm:pt>
    <dgm:pt modelId="{E8CEC0B5-C4C9-4BB9-B1C9-63FB8103905D}" type="sibTrans" cxnId="{B36553CE-902E-481D-BD70-A076C277A4B7}">
      <dgm:prSet/>
      <dgm:spPr/>
      <dgm:t>
        <a:bodyPr/>
        <a:lstStyle/>
        <a:p>
          <a:endParaRPr lang="tr-TR"/>
        </a:p>
      </dgm:t>
    </dgm:pt>
    <dgm:pt modelId="{E2CE4B8A-7FF2-4D0D-AC80-2639F01BB940}">
      <dgm:prSet phldrT="[Metin]"/>
      <dgm:spPr/>
      <dgm:t>
        <a:bodyPr/>
        <a:lstStyle/>
        <a:p>
          <a:r>
            <a:rPr lang="tr-TR" dirty="0"/>
            <a:t>Vücudun anatomik veya fizyolojik yapısının X-Ray, Ultrasonografi, MR, Empedans gibi parametreler kullanılarak görüntülenmesi için geliştirilen sistemler</a:t>
          </a:r>
        </a:p>
      </dgm:t>
    </dgm:pt>
    <dgm:pt modelId="{07484644-0DB4-420E-B32B-D1B7FE6B3434}" type="parTrans" cxnId="{ABD5D352-3FCC-4A1B-A603-4B4EF0B53FE1}">
      <dgm:prSet/>
      <dgm:spPr/>
      <dgm:t>
        <a:bodyPr/>
        <a:lstStyle/>
        <a:p>
          <a:endParaRPr lang="tr-TR"/>
        </a:p>
      </dgm:t>
    </dgm:pt>
    <dgm:pt modelId="{DF4FB65A-6C3E-4D51-92BD-25F9ABF342D5}" type="sibTrans" cxnId="{ABD5D352-3FCC-4A1B-A603-4B4EF0B53FE1}">
      <dgm:prSet/>
      <dgm:spPr/>
      <dgm:t>
        <a:bodyPr/>
        <a:lstStyle/>
        <a:p>
          <a:endParaRPr lang="tr-TR"/>
        </a:p>
      </dgm:t>
    </dgm:pt>
    <dgm:pt modelId="{6D67278F-9F14-4183-8FA5-4D56136A8316}">
      <dgm:prSet phldrT="[Metin]"/>
      <dgm:spPr/>
      <dgm:t>
        <a:bodyPr/>
        <a:lstStyle/>
        <a:p>
          <a:r>
            <a:rPr lang="tr-TR" dirty="0"/>
            <a:t>Fonksiyonel dokuların tasarımı, geliştirilmesi veya işlevini kaybeden dokuların yenilenmesini sağlayan mühendislik alanı</a:t>
          </a:r>
        </a:p>
      </dgm:t>
    </dgm:pt>
    <dgm:pt modelId="{4151E575-C9BE-4F67-B3F8-8572B7CD272B}" type="parTrans" cxnId="{A4BB8807-77FB-42AA-9090-FE5BDD6D84CC}">
      <dgm:prSet/>
      <dgm:spPr/>
      <dgm:t>
        <a:bodyPr/>
        <a:lstStyle/>
        <a:p>
          <a:endParaRPr lang="tr-TR"/>
        </a:p>
      </dgm:t>
    </dgm:pt>
    <dgm:pt modelId="{C6343E6A-A584-43C7-84BD-890BE1301C48}" type="sibTrans" cxnId="{A4BB8807-77FB-42AA-9090-FE5BDD6D84CC}">
      <dgm:prSet/>
      <dgm:spPr/>
      <dgm:t>
        <a:bodyPr/>
        <a:lstStyle/>
        <a:p>
          <a:endParaRPr lang="tr-TR"/>
        </a:p>
      </dgm:t>
    </dgm:pt>
    <dgm:pt modelId="{DF546B7C-A46E-4550-9A2D-A917CD686B87}">
      <dgm:prSet phldrT="[Metin]"/>
      <dgm:spPr/>
      <dgm:t>
        <a:bodyPr/>
        <a:lstStyle/>
        <a:p>
          <a:r>
            <a:rPr lang="tr-TR" dirty="0"/>
            <a:t>Doku Mühendisliği</a:t>
          </a:r>
        </a:p>
      </dgm:t>
    </dgm:pt>
    <dgm:pt modelId="{6B7DE9B9-3CB1-43D9-A0C1-38CDCE635D52}" type="sibTrans" cxnId="{E93B725C-9487-4327-B2D4-300ED82E6157}">
      <dgm:prSet/>
      <dgm:spPr/>
      <dgm:t>
        <a:bodyPr/>
        <a:lstStyle/>
        <a:p>
          <a:endParaRPr lang="tr-TR"/>
        </a:p>
      </dgm:t>
    </dgm:pt>
    <dgm:pt modelId="{9DA3F44B-0EBB-4044-B84A-4D0281A7229E}" type="parTrans" cxnId="{E93B725C-9487-4327-B2D4-300ED82E6157}">
      <dgm:prSet/>
      <dgm:spPr/>
      <dgm:t>
        <a:bodyPr/>
        <a:lstStyle/>
        <a:p>
          <a:endParaRPr lang="tr-TR"/>
        </a:p>
      </dgm:t>
    </dgm:pt>
    <dgm:pt modelId="{3799A8D1-4517-4810-898E-811ABF381370}">
      <dgm:prSet phldrT="[Metin]"/>
      <dgm:spPr/>
      <dgm:t>
        <a:bodyPr/>
        <a:lstStyle/>
        <a:p>
          <a:r>
            <a:rPr lang="tr-TR" dirty="0"/>
            <a:t>Biyomedikal </a:t>
          </a:r>
          <a:r>
            <a:rPr lang="tr-TR" dirty="0" err="1"/>
            <a:t>Enstrümantasyon</a:t>
          </a:r>
          <a:endParaRPr lang="tr-TR" dirty="0"/>
        </a:p>
      </dgm:t>
    </dgm:pt>
    <dgm:pt modelId="{19C9ACA8-8591-44BD-B33A-2CC19DD307F2}" type="parTrans" cxnId="{DCD841F0-5D45-47FE-BE15-1960F566919B}">
      <dgm:prSet/>
      <dgm:spPr/>
      <dgm:t>
        <a:bodyPr/>
        <a:lstStyle/>
        <a:p>
          <a:endParaRPr lang="tr-TR"/>
        </a:p>
      </dgm:t>
    </dgm:pt>
    <dgm:pt modelId="{1A2482FD-236A-4A70-BE87-3CFE828B0C5B}" type="sibTrans" cxnId="{DCD841F0-5D45-47FE-BE15-1960F566919B}">
      <dgm:prSet/>
      <dgm:spPr/>
      <dgm:t>
        <a:bodyPr/>
        <a:lstStyle/>
        <a:p>
          <a:endParaRPr lang="tr-TR"/>
        </a:p>
      </dgm:t>
    </dgm:pt>
    <dgm:pt modelId="{6191924D-E1F8-4A31-B54A-93E9548EA534}">
      <dgm:prSet phldrT="[Metin]"/>
      <dgm:spPr/>
      <dgm:t>
        <a:bodyPr/>
        <a:lstStyle/>
        <a:p>
          <a:r>
            <a:rPr lang="tr-TR" dirty="0"/>
            <a:t>Biyomedikal teknolojinin uygulanmasını sağlayan elektronik, mekanik ve robotik sistemlerin tasarımı, üretimi ve uygulamasıdır.</a:t>
          </a:r>
        </a:p>
      </dgm:t>
    </dgm:pt>
    <dgm:pt modelId="{934F0877-852E-404D-A910-3DE864247CA4}" type="parTrans" cxnId="{9436BE6C-C2EC-4B4F-9EE3-DD21AAE98E0E}">
      <dgm:prSet/>
      <dgm:spPr/>
      <dgm:t>
        <a:bodyPr/>
        <a:lstStyle/>
        <a:p>
          <a:endParaRPr lang="tr-TR"/>
        </a:p>
      </dgm:t>
    </dgm:pt>
    <dgm:pt modelId="{AC100117-0D68-4B41-96D7-1166D1CC1218}" type="sibTrans" cxnId="{9436BE6C-C2EC-4B4F-9EE3-DD21AAE98E0E}">
      <dgm:prSet/>
      <dgm:spPr/>
      <dgm:t>
        <a:bodyPr/>
        <a:lstStyle/>
        <a:p>
          <a:endParaRPr lang="tr-TR"/>
        </a:p>
      </dgm:t>
    </dgm:pt>
    <dgm:pt modelId="{84D00612-AD71-45CA-99FC-152267A7FD81}" type="pres">
      <dgm:prSet presAssocID="{E77FF3D6-812A-486B-826C-77C2B9B99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4799B2-5025-4022-97B5-B5ECB57C2237}" type="pres">
      <dgm:prSet presAssocID="{3799A8D1-4517-4810-898E-811ABF3813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60BFCB-D273-4BA0-AA39-490AD344EE90}" type="pres">
      <dgm:prSet presAssocID="{3799A8D1-4517-4810-898E-811ABF381370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E4CD69-2FE5-4BA0-9A47-872CE39B4E14}" type="pres">
      <dgm:prSet presAssocID="{BE653109-BAA7-46FC-8229-5DE23B9A00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6D568-4D87-452D-A60B-2019321A5438}" type="pres">
      <dgm:prSet presAssocID="{BE653109-BAA7-46FC-8229-5DE23B9A0086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A333A5-A902-4AF3-B5B7-4D1F2BD3B0F9}" type="pres">
      <dgm:prSet presAssocID="{8D1C41BE-E919-45F9-8FC8-696FA41A6C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A63CA5-80CC-41E5-A9B3-CAC573459507}" type="pres">
      <dgm:prSet presAssocID="{8D1C41BE-E919-45F9-8FC8-696FA41A6C95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A932AD-EA5D-408E-B736-8C9F422E3604}" type="pres">
      <dgm:prSet presAssocID="{1E163761-7823-4C72-B49E-92246698833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0A2B80-6301-43BD-86D1-BB0A28DB5F2B}" type="pres">
      <dgm:prSet presAssocID="{1E163761-7823-4C72-B49E-92246698833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459549-97FE-46ED-9D77-599E9EED8044}" type="pres">
      <dgm:prSet presAssocID="{DF546B7C-A46E-4550-9A2D-A917CD686B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DC8B7F-D86E-4456-A13A-7E8B236CFD04}" type="pres">
      <dgm:prSet presAssocID="{DF546B7C-A46E-4550-9A2D-A917CD686B8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07F9E95-B598-4AE7-9D76-4B0093C0CA2A}" type="presOf" srcId="{6191924D-E1F8-4A31-B54A-93E9548EA534}" destId="{6860BFCB-D273-4BA0-AA39-490AD344EE90}" srcOrd="0" destOrd="0" presId="urn:microsoft.com/office/officeart/2005/8/layout/vList2"/>
    <dgm:cxn modelId="{A4BB8807-77FB-42AA-9090-FE5BDD6D84CC}" srcId="{DF546B7C-A46E-4550-9A2D-A917CD686B87}" destId="{6D67278F-9F14-4183-8FA5-4D56136A8316}" srcOrd="0" destOrd="0" parTransId="{4151E575-C9BE-4F67-B3F8-8572B7CD272B}" sibTransId="{C6343E6A-A584-43C7-84BD-890BE1301C48}"/>
    <dgm:cxn modelId="{B36553CE-902E-481D-BD70-A076C277A4B7}" srcId="{E77FF3D6-812A-486B-826C-77C2B9B99755}" destId="{1E163761-7823-4C72-B49E-922466988336}" srcOrd="3" destOrd="0" parTransId="{34AA0A73-8562-4D4B-8E90-AAC845DF6DB3}" sibTransId="{E8CEC0B5-C4C9-4BB9-B1C9-63FB8103905D}"/>
    <dgm:cxn modelId="{058BE019-D12E-4E6D-BBE0-8DD167C58104}" type="presOf" srcId="{E77FF3D6-812A-486B-826C-77C2B9B99755}" destId="{84D00612-AD71-45CA-99FC-152267A7FD81}" srcOrd="0" destOrd="0" presId="urn:microsoft.com/office/officeart/2005/8/layout/vList2"/>
    <dgm:cxn modelId="{32305C74-B0A8-461C-8F37-F688B506FABB}" type="presOf" srcId="{1E163761-7823-4C72-B49E-922466988336}" destId="{C0A932AD-EA5D-408E-B736-8C9F422E3604}" srcOrd="0" destOrd="0" presId="urn:microsoft.com/office/officeart/2005/8/layout/vList2"/>
    <dgm:cxn modelId="{ABD5D352-3FCC-4A1B-A603-4B4EF0B53FE1}" srcId="{1E163761-7823-4C72-B49E-922466988336}" destId="{E2CE4B8A-7FF2-4D0D-AC80-2639F01BB940}" srcOrd="0" destOrd="0" parTransId="{07484644-0DB4-420E-B32B-D1B7FE6B3434}" sibTransId="{DF4FB65A-6C3E-4D51-92BD-25F9ABF342D5}"/>
    <dgm:cxn modelId="{17D78F11-B6F4-42CC-BC0D-DB4341F73594}" type="presOf" srcId="{E9EEF75F-6E54-496C-94E3-4A3E76356598}" destId="{28A63CA5-80CC-41E5-A9B3-CAC573459507}" srcOrd="0" destOrd="0" presId="urn:microsoft.com/office/officeart/2005/8/layout/vList2"/>
    <dgm:cxn modelId="{0DAD6A5E-10B9-4A69-8F24-26543C875948}" type="presOf" srcId="{6D67278F-9F14-4183-8FA5-4D56136A8316}" destId="{21DC8B7F-D86E-4456-A13A-7E8B236CFD04}" srcOrd="0" destOrd="0" presId="urn:microsoft.com/office/officeart/2005/8/layout/vList2"/>
    <dgm:cxn modelId="{FAA691A4-F7B7-44CA-BB00-58AC34FDDE21}" type="presOf" srcId="{3799A8D1-4517-4810-898E-811ABF381370}" destId="{FA4799B2-5025-4022-97B5-B5ECB57C2237}" srcOrd="0" destOrd="0" presId="urn:microsoft.com/office/officeart/2005/8/layout/vList2"/>
    <dgm:cxn modelId="{3FE93E1A-AA08-406A-BD0A-FCE56D2B1744}" srcId="{8D1C41BE-E919-45F9-8FC8-696FA41A6C95}" destId="{E9EEF75F-6E54-496C-94E3-4A3E76356598}" srcOrd="0" destOrd="0" parTransId="{AA9C16A6-0D1F-4F1D-87D4-0CA3E9AAEC6B}" sibTransId="{85070845-570A-45B3-9D74-766EB72E257A}"/>
    <dgm:cxn modelId="{DCD841F0-5D45-47FE-BE15-1960F566919B}" srcId="{E77FF3D6-812A-486B-826C-77C2B9B99755}" destId="{3799A8D1-4517-4810-898E-811ABF381370}" srcOrd="0" destOrd="0" parTransId="{19C9ACA8-8591-44BD-B33A-2CC19DD307F2}" sibTransId="{1A2482FD-236A-4A70-BE87-3CFE828B0C5B}"/>
    <dgm:cxn modelId="{9333FEFB-3710-436B-B1B3-B651C9099237}" srcId="{E77FF3D6-812A-486B-826C-77C2B9B99755}" destId="{8D1C41BE-E919-45F9-8FC8-696FA41A6C95}" srcOrd="2" destOrd="0" parTransId="{653EBF17-A7C8-4CA0-9C1A-D28CA9D3736D}" sibTransId="{867BC08C-5657-41AE-A154-A407F8ECE7E4}"/>
    <dgm:cxn modelId="{9436BE6C-C2EC-4B4F-9EE3-DD21AAE98E0E}" srcId="{3799A8D1-4517-4810-898E-811ABF381370}" destId="{6191924D-E1F8-4A31-B54A-93E9548EA534}" srcOrd="0" destOrd="0" parTransId="{934F0877-852E-404D-A910-3DE864247CA4}" sibTransId="{AC100117-0D68-4B41-96D7-1166D1CC1218}"/>
    <dgm:cxn modelId="{FC9E4E88-FDD9-4289-B4A7-2CEC4D507E40}" type="presOf" srcId="{BE653109-BAA7-46FC-8229-5DE23B9A0086}" destId="{C6E4CD69-2FE5-4BA0-9A47-872CE39B4E14}" srcOrd="0" destOrd="0" presId="urn:microsoft.com/office/officeart/2005/8/layout/vList2"/>
    <dgm:cxn modelId="{E93B725C-9487-4327-B2D4-300ED82E6157}" srcId="{E77FF3D6-812A-486B-826C-77C2B9B99755}" destId="{DF546B7C-A46E-4550-9A2D-A917CD686B87}" srcOrd="4" destOrd="0" parTransId="{9DA3F44B-0EBB-4044-B84A-4D0281A7229E}" sibTransId="{6B7DE9B9-3CB1-43D9-A0C1-38CDCE635D52}"/>
    <dgm:cxn modelId="{1878D239-5736-4C85-9DE4-F857708EE276}" srcId="{BE653109-BAA7-46FC-8229-5DE23B9A0086}" destId="{174B5E92-BF96-476F-804D-C23A8463ED3A}" srcOrd="0" destOrd="0" parTransId="{33065C33-7FDB-4F86-88C9-132CE50E572B}" sibTransId="{12A95593-C37E-46EC-A2A4-4E445D1E496D}"/>
    <dgm:cxn modelId="{213D4575-064F-44D8-B0FA-BC7D63553B36}" type="presOf" srcId="{174B5E92-BF96-476F-804D-C23A8463ED3A}" destId="{4E36D568-4D87-452D-A60B-2019321A5438}" srcOrd="0" destOrd="0" presId="urn:microsoft.com/office/officeart/2005/8/layout/vList2"/>
    <dgm:cxn modelId="{48520E7B-7E3C-4760-88BD-CA5AB14730E4}" type="presOf" srcId="{DF546B7C-A46E-4550-9A2D-A917CD686B87}" destId="{F0459549-97FE-46ED-9D77-599E9EED8044}" srcOrd="0" destOrd="0" presId="urn:microsoft.com/office/officeart/2005/8/layout/vList2"/>
    <dgm:cxn modelId="{E3F7A5FD-351D-4C32-8C09-BF430ECA30E6}" type="presOf" srcId="{E2CE4B8A-7FF2-4D0D-AC80-2639F01BB940}" destId="{ED0A2B80-6301-43BD-86D1-BB0A28DB5F2B}" srcOrd="0" destOrd="0" presId="urn:microsoft.com/office/officeart/2005/8/layout/vList2"/>
    <dgm:cxn modelId="{89AA4E93-2B6E-4C1B-90A7-2A19FC47516A}" type="presOf" srcId="{8D1C41BE-E919-45F9-8FC8-696FA41A6C95}" destId="{49A333A5-A902-4AF3-B5B7-4D1F2BD3B0F9}" srcOrd="0" destOrd="0" presId="urn:microsoft.com/office/officeart/2005/8/layout/vList2"/>
    <dgm:cxn modelId="{F8EE8B35-2826-4255-8105-AF8A7E8CBD2B}" srcId="{E77FF3D6-812A-486B-826C-77C2B9B99755}" destId="{BE653109-BAA7-46FC-8229-5DE23B9A0086}" srcOrd="1" destOrd="0" parTransId="{D031959C-3BF1-4A97-B91E-6BFA439C6710}" sibTransId="{885B45EC-6321-4C32-9903-5F46E39D510F}"/>
    <dgm:cxn modelId="{F02636F1-BF44-4E57-9C5F-AABF2CCDD7D3}" type="presParOf" srcId="{84D00612-AD71-45CA-99FC-152267A7FD81}" destId="{FA4799B2-5025-4022-97B5-B5ECB57C2237}" srcOrd="0" destOrd="0" presId="urn:microsoft.com/office/officeart/2005/8/layout/vList2"/>
    <dgm:cxn modelId="{2E7F2866-2FCC-4C79-97F7-1E66BBA2A492}" type="presParOf" srcId="{84D00612-AD71-45CA-99FC-152267A7FD81}" destId="{6860BFCB-D273-4BA0-AA39-490AD344EE90}" srcOrd="1" destOrd="0" presId="urn:microsoft.com/office/officeart/2005/8/layout/vList2"/>
    <dgm:cxn modelId="{5A9A28F8-17C9-4F3E-AAC0-876B4A708A1A}" type="presParOf" srcId="{84D00612-AD71-45CA-99FC-152267A7FD81}" destId="{C6E4CD69-2FE5-4BA0-9A47-872CE39B4E14}" srcOrd="2" destOrd="0" presId="urn:microsoft.com/office/officeart/2005/8/layout/vList2"/>
    <dgm:cxn modelId="{D15D374B-E0AE-49D5-9F1D-495DE84D2829}" type="presParOf" srcId="{84D00612-AD71-45CA-99FC-152267A7FD81}" destId="{4E36D568-4D87-452D-A60B-2019321A5438}" srcOrd="3" destOrd="0" presId="urn:microsoft.com/office/officeart/2005/8/layout/vList2"/>
    <dgm:cxn modelId="{D8C12B40-520A-4BAC-AA15-8B96414C7A5F}" type="presParOf" srcId="{84D00612-AD71-45CA-99FC-152267A7FD81}" destId="{49A333A5-A902-4AF3-B5B7-4D1F2BD3B0F9}" srcOrd="4" destOrd="0" presId="urn:microsoft.com/office/officeart/2005/8/layout/vList2"/>
    <dgm:cxn modelId="{EB8B4A2A-B654-48BC-BF53-3B4D7E7AD612}" type="presParOf" srcId="{84D00612-AD71-45CA-99FC-152267A7FD81}" destId="{28A63CA5-80CC-41E5-A9B3-CAC573459507}" srcOrd="5" destOrd="0" presId="urn:microsoft.com/office/officeart/2005/8/layout/vList2"/>
    <dgm:cxn modelId="{9B086AC7-1990-4F00-9408-E7F9849FF22B}" type="presParOf" srcId="{84D00612-AD71-45CA-99FC-152267A7FD81}" destId="{C0A932AD-EA5D-408E-B736-8C9F422E3604}" srcOrd="6" destOrd="0" presId="urn:microsoft.com/office/officeart/2005/8/layout/vList2"/>
    <dgm:cxn modelId="{49A827F3-05D2-4E5F-84E2-306330491D14}" type="presParOf" srcId="{84D00612-AD71-45CA-99FC-152267A7FD81}" destId="{ED0A2B80-6301-43BD-86D1-BB0A28DB5F2B}" srcOrd="7" destOrd="0" presId="urn:microsoft.com/office/officeart/2005/8/layout/vList2"/>
    <dgm:cxn modelId="{AC07B234-017D-4908-A4E1-C3968DA8A455}" type="presParOf" srcId="{84D00612-AD71-45CA-99FC-152267A7FD81}" destId="{F0459549-97FE-46ED-9D77-599E9EED8044}" srcOrd="8" destOrd="0" presId="urn:microsoft.com/office/officeart/2005/8/layout/vList2"/>
    <dgm:cxn modelId="{50B4ED66-4313-4EDA-9759-247584747EA3}" type="presParOf" srcId="{84D00612-AD71-45CA-99FC-152267A7FD81}" destId="{21DC8B7F-D86E-4456-A13A-7E8B236CFD0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960022-BD97-4E74-AF53-819D7CE469DD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08783E-11FC-47FE-9F08-D4D81A5AAE06}">
      <dgm:prSet phldrT="[Text]"/>
      <dgm:spPr/>
      <dgm:t>
        <a:bodyPr/>
        <a:lstStyle/>
        <a:p>
          <a:r>
            <a:rPr lang="tr-TR" b="1" dirty="0"/>
            <a:t>Biyomedikal </a:t>
          </a:r>
          <a:r>
            <a:rPr lang="tr-TR" b="1" dirty="0" err="1"/>
            <a:t>Tekn</a:t>
          </a:r>
          <a:r>
            <a:rPr lang="tr-TR" b="1" dirty="0"/>
            <a:t>. Ve Müh.</a:t>
          </a:r>
        </a:p>
      </dgm:t>
    </dgm:pt>
    <dgm:pt modelId="{EABA751B-EB51-414D-9869-FFC707F1F40D}" type="parTrans" cxnId="{CCB0F6DF-AA5F-4AB3-BFCB-1876DAE4584A}">
      <dgm:prSet/>
      <dgm:spPr/>
      <dgm:t>
        <a:bodyPr/>
        <a:lstStyle/>
        <a:p>
          <a:endParaRPr lang="tr-TR"/>
        </a:p>
      </dgm:t>
    </dgm:pt>
    <dgm:pt modelId="{41C4B14D-CA32-45C0-BE6F-EA31AFC71729}" type="sibTrans" cxnId="{CCB0F6DF-AA5F-4AB3-BFCB-1876DAE4584A}">
      <dgm:prSet/>
      <dgm:spPr/>
      <dgm:t>
        <a:bodyPr/>
        <a:lstStyle/>
        <a:p>
          <a:endParaRPr lang="tr-TR"/>
        </a:p>
      </dgm:t>
    </dgm:pt>
    <dgm:pt modelId="{C5BD4FAD-68D0-49F4-B62B-855D9CF8E7D5}">
      <dgm:prSet phldrT="[Text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tr-TR" sz="1100" dirty="0"/>
            <a:t>Klinik Mühendisliği</a:t>
          </a:r>
        </a:p>
      </dgm:t>
    </dgm:pt>
    <dgm:pt modelId="{FDDEBBF2-7651-45D0-8E52-4D49DBE01395}" type="parTrans" cxnId="{E3DA9C07-6BA8-4160-86F2-D164EB50B01A}">
      <dgm:prSet/>
      <dgm:spPr/>
      <dgm:t>
        <a:bodyPr/>
        <a:lstStyle/>
        <a:p>
          <a:endParaRPr lang="tr-TR"/>
        </a:p>
      </dgm:t>
    </dgm:pt>
    <dgm:pt modelId="{5F2E9AAF-2175-48DA-ACAA-5304DF898C32}" type="sibTrans" cxnId="{E3DA9C07-6BA8-4160-86F2-D164EB50B01A}">
      <dgm:prSet/>
      <dgm:spPr/>
      <dgm:t>
        <a:bodyPr/>
        <a:lstStyle/>
        <a:p>
          <a:endParaRPr lang="tr-TR"/>
        </a:p>
      </dgm:t>
    </dgm:pt>
    <dgm:pt modelId="{2DB3FDF5-3465-4415-8288-F745C28FA09F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Anatomi</a:t>
          </a:r>
        </a:p>
      </dgm:t>
    </dgm:pt>
    <dgm:pt modelId="{ECFCBDBE-9062-461C-AA37-B8B234CEF8FF}" type="parTrans" cxnId="{3B0FB663-6690-45E4-9CF9-0308C94D75C6}">
      <dgm:prSet/>
      <dgm:spPr/>
      <dgm:t>
        <a:bodyPr/>
        <a:lstStyle/>
        <a:p>
          <a:endParaRPr lang="tr-TR"/>
        </a:p>
      </dgm:t>
    </dgm:pt>
    <dgm:pt modelId="{D24BBD18-6059-4577-99F6-075D9512CCEB}" type="sibTrans" cxnId="{3B0FB663-6690-45E4-9CF9-0308C94D75C6}">
      <dgm:prSet/>
      <dgm:spPr/>
      <dgm:t>
        <a:bodyPr/>
        <a:lstStyle/>
        <a:p>
          <a:endParaRPr lang="tr-TR"/>
        </a:p>
      </dgm:t>
    </dgm:pt>
    <dgm:pt modelId="{29D00E8B-61B9-4838-B4B0-1DA2DD89D926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Fizyoloji</a:t>
          </a:r>
        </a:p>
      </dgm:t>
    </dgm:pt>
    <dgm:pt modelId="{70A322F7-4452-451F-89A4-2CF764A945E6}" type="parTrans" cxnId="{80785E0D-2652-447B-86D2-2923248D5CE4}">
      <dgm:prSet/>
      <dgm:spPr/>
      <dgm:t>
        <a:bodyPr/>
        <a:lstStyle/>
        <a:p>
          <a:endParaRPr lang="tr-TR"/>
        </a:p>
      </dgm:t>
    </dgm:pt>
    <dgm:pt modelId="{C85E1DF4-1840-4E33-BB04-AAA718258D96}" type="sibTrans" cxnId="{80785E0D-2652-447B-86D2-2923248D5CE4}">
      <dgm:prSet/>
      <dgm:spPr/>
      <dgm:t>
        <a:bodyPr/>
        <a:lstStyle/>
        <a:p>
          <a:endParaRPr lang="tr-TR"/>
        </a:p>
      </dgm:t>
    </dgm:pt>
    <dgm:pt modelId="{9270CC96-ACCF-42E2-AD06-B6747D641611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Biyomekanik</a:t>
          </a:r>
        </a:p>
      </dgm:t>
    </dgm:pt>
    <dgm:pt modelId="{691336D3-490F-4E5F-8B7D-6BAB6A6634C8}" type="parTrans" cxnId="{CDC04AE8-349A-4643-AC2D-222D017EF53E}">
      <dgm:prSet/>
      <dgm:spPr/>
      <dgm:t>
        <a:bodyPr/>
        <a:lstStyle/>
        <a:p>
          <a:endParaRPr lang="tr-TR"/>
        </a:p>
      </dgm:t>
    </dgm:pt>
    <dgm:pt modelId="{A531EA9F-3674-41CE-AABD-CECC55EABAF1}" type="sibTrans" cxnId="{CDC04AE8-349A-4643-AC2D-222D017EF53E}">
      <dgm:prSet/>
      <dgm:spPr/>
      <dgm:t>
        <a:bodyPr/>
        <a:lstStyle/>
        <a:p>
          <a:endParaRPr lang="tr-TR"/>
        </a:p>
      </dgm:t>
    </dgm:pt>
    <dgm:pt modelId="{F17ABE99-D388-4729-9546-DA2C4CAEDD1B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Biyomalzemeler</a:t>
          </a:r>
          <a:endParaRPr lang="tr-T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24AB0-2729-4F13-9D72-441BC2EB114B}" type="parTrans" cxnId="{E923E561-B631-4C19-A656-515B1D2AD880}">
      <dgm:prSet/>
      <dgm:spPr/>
      <dgm:t>
        <a:bodyPr/>
        <a:lstStyle/>
        <a:p>
          <a:endParaRPr lang="tr-TR"/>
        </a:p>
      </dgm:t>
    </dgm:pt>
    <dgm:pt modelId="{8E09C9CB-FD67-4CA4-A03E-886EB35E28F2}" type="sibTrans" cxnId="{E923E561-B631-4C19-A656-515B1D2AD880}">
      <dgm:prSet/>
      <dgm:spPr/>
      <dgm:t>
        <a:bodyPr/>
        <a:lstStyle/>
        <a:p>
          <a:endParaRPr lang="tr-TR"/>
        </a:p>
      </dgm:t>
    </dgm:pt>
    <dgm:pt modelId="{4D3CA20C-C61D-4DA2-B8EB-8DD49FDD15D6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Biyouyumluluk</a:t>
          </a:r>
          <a:endParaRPr lang="tr-T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A4002A-B752-4685-9C76-CBD21C624947}" type="parTrans" cxnId="{E3AC02BB-F56F-4F16-8C4B-349BA10E3D33}">
      <dgm:prSet/>
      <dgm:spPr/>
      <dgm:t>
        <a:bodyPr/>
        <a:lstStyle/>
        <a:p>
          <a:endParaRPr lang="tr-TR"/>
        </a:p>
      </dgm:t>
    </dgm:pt>
    <dgm:pt modelId="{17961BAA-A68F-4187-95CD-7757DD27A413}" type="sibTrans" cxnId="{E3AC02BB-F56F-4F16-8C4B-349BA10E3D33}">
      <dgm:prSet/>
      <dgm:spPr/>
      <dgm:t>
        <a:bodyPr/>
        <a:lstStyle/>
        <a:p>
          <a:endParaRPr lang="tr-TR"/>
        </a:p>
      </dgm:t>
    </dgm:pt>
    <dgm:pt modelId="{57188930-6014-4747-AE19-7EAEC33B60FC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Rehabilitasyon Mühendisliği</a:t>
          </a:r>
        </a:p>
      </dgm:t>
    </dgm:pt>
    <dgm:pt modelId="{15F20654-CA19-47FA-9C1F-0EDC94A8A86A}" type="parTrans" cxnId="{0EB8E901-5ED7-4986-B52F-056528E1F96F}">
      <dgm:prSet/>
      <dgm:spPr/>
      <dgm:t>
        <a:bodyPr/>
        <a:lstStyle/>
        <a:p>
          <a:endParaRPr lang="tr-TR"/>
        </a:p>
      </dgm:t>
    </dgm:pt>
    <dgm:pt modelId="{3CA9E284-4E1A-43AB-8BE2-C22D2002C74F}" type="sibTrans" cxnId="{0EB8E901-5ED7-4986-B52F-056528E1F96F}">
      <dgm:prSet/>
      <dgm:spPr/>
      <dgm:t>
        <a:bodyPr/>
        <a:lstStyle/>
        <a:p>
          <a:endParaRPr lang="tr-TR"/>
        </a:p>
      </dgm:t>
    </dgm:pt>
    <dgm:pt modelId="{2AEBD529-D036-4CE2-8CD8-81C59E45D60C}">
      <dgm:prSet phldrT="[Text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tr-T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Tıbbi Cihazlar ve Ekipmanlar</a:t>
          </a:r>
        </a:p>
      </dgm:t>
    </dgm:pt>
    <dgm:pt modelId="{A63CC05A-1CE1-4ABE-9F8F-74A06104676A}" type="parTrans" cxnId="{8DEFE16D-7BAB-4BBC-808E-A3257AD0C83A}">
      <dgm:prSet/>
      <dgm:spPr/>
      <dgm:t>
        <a:bodyPr/>
        <a:lstStyle/>
        <a:p>
          <a:endParaRPr lang="tr-TR"/>
        </a:p>
      </dgm:t>
    </dgm:pt>
    <dgm:pt modelId="{D2936642-3BF2-4CD4-8198-11BB5E09F66F}" type="sibTrans" cxnId="{8DEFE16D-7BAB-4BBC-808E-A3257AD0C83A}">
      <dgm:prSet/>
      <dgm:spPr/>
      <dgm:t>
        <a:bodyPr/>
        <a:lstStyle/>
        <a:p>
          <a:endParaRPr lang="tr-TR"/>
        </a:p>
      </dgm:t>
    </dgm:pt>
    <dgm:pt modelId="{728BAACC-B0E9-4176-87A1-8D196FE76727}">
      <dgm:prSet phldrT="[Text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tr-TR" sz="1100" dirty="0"/>
            <a:t>Doku Mühendisliği</a:t>
          </a:r>
        </a:p>
      </dgm:t>
    </dgm:pt>
    <dgm:pt modelId="{F60D3DAF-8D34-41D6-8789-6E2A205BC84F}" type="parTrans" cxnId="{358BF2EA-EE6E-48E1-BA8C-63019AC78C16}">
      <dgm:prSet/>
      <dgm:spPr/>
      <dgm:t>
        <a:bodyPr/>
        <a:lstStyle/>
        <a:p>
          <a:endParaRPr lang="tr-TR"/>
        </a:p>
      </dgm:t>
    </dgm:pt>
    <dgm:pt modelId="{C7E89A0A-237E-4DA6-8BCE-B7B87B5F2A4F}" type="sibTrans" cxnId="{358BF2EA-EE6E-48E1-BA8C-63019AC78C16}">
      <dgm:prSet/>
      <dgm:spPr/>
      <dgm:t>
        <a:bodyPr/>
        <a:lstStyle/>
        <a:p>
          <a:endParaRPr lang="tr-TR"/>
        </a:p>
      </dgm:t>
    </dgm:pt>
    <dgm:pt modelId="{39AE9D1D-D376-4375-9D95-C325936E991B}">
      <dgm:prSet phldrT="[Text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tr-TR" sz="1100" dirty="0" err="1"/>
            <a:t>Biyoinformatik</a:t>
          </a:r>
          <a:endParaRPr lang="tr-TR" sz="1100" dirty="0"/>
        </a:p>
      </dgm:t>
    </dgm:pt>
    <dgm:pt modelId="{B2DE6CC3-8EE0-449D-942E-89EFAF3CBB13}" type="parTrans" cxnId="{0A3D3BF1-C306-4EB3-A7D5-97F37E9F44D9}">
      <dgm:prSet/>
      <dgm:spPr/>
      <dgm:t>
        <a:bodyPr/>
        <a:lstStyle/>
        <a:p>
          <a:endParaRPr lang="tr-TR"/>
        </a:p>
      </dgm:t>
    </dgm:pt>
    <dgm:pt modelId="{150FFB55-202D-4633-935D-7D22179CED0E}" type="sibTrans" cxnId="{0A3D3BF1-C306-4EB3-A7D5-97F37E9F44D9}">
      <dgm:prSet/>
      <dgm:spPr/>
      <dgm:t>
        <a:bodyPr/>
        <a:lstStyle/>
        <a:p>
          <a:endParaRPr lang="tr-TR"/>
        </a:p>
      </dgm:t>
    </dgm:pt>
    <dgm:pt modelId="{6D4241CF-0B29-421C-9EF0-3CBFBBF9D1D0}" type="pres">
      <dgm:prSet presAssocID="{56960022-BD97-4E74-AF53-819D7CE469D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05E1C8-4C9D-4417-86CA-DC608A1285AF}" type="pres">
      <dgm:prSet presAssocID="{56960022-BD97-4E74-AF53-819D7CE469DD}" presName="radial" presStyleCnt="0">
        <dgm:presLayoutVars>
          <dgm:animLvl val="ctr"/>
        </dgm:presLayoutVars>
      </dgm:prSet>
      <dgm:spPr/>
    </dgm:pt>
    <dgm:pt modelId="{02B0BA4A-46B3-4EB3-AFC2-22BEB7EC1041}" type="pres">
      <dgm:prSet presAssocID="{0408783E-11FC-47FE-9F08-D4D81A5AAE06}" presName="centerShape" presStyleLbl="vennNode1" presStyleIdx="0" presStyleCnt="11" custScaleX="79092" custScaleY="79092"/>
      <dgm:spPr/>
      <dgm:t>
        <a:bodyPr/>
        <a:lstStyle/>
        <a:p>
          <a:endParaRPr lang="tr-TR"/>
        </a:p>
      </dgm:t>
    </dgm:pt>
    <dgm:pt modelId="{CC81C77B-6240-4C9C-9F77-F0112F554FE3}" type="pres">
      <dgm:prSet presAssocID="{2DB3FDF5-3465-4415-8288-F745C28FA09F}" presName="node" presStyleLbl="vennNode1" presStyleIdx="1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635F63-06ED-48D6-A69B-B07D6A8C1A4B}" type="pres">
      <dgm:prSet presAssocID="{29D00E8B-61B9-4838-B4B0-1DA2DD89D926}" presName="node" presStyleLbl="vennNode1" presStyleIdx="2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ECDEB8-9E67-4F49-8C95-C1112A00908A}" type="pres">
      <dgm:prSet presAssocID="{9270CC96-ACCF-42E2-AD06-B6747D641611}" presName="node" presStyleLbl="vennNode1" presStyleIdx="3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082527-78AF-4CE9-B391-BDD4EF1CBA25}" type="pres">
      <dgm:prSet presAssocID="{F17ABE99-D388-4729-9546-DA2C4CAEDD1B}" presName="node" presStyleLbl="vennNode1" presStyleIdx="4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D464BC-827E-4CD4-A8E5-7CBC9E5A6A3F}" type="pres">
      <dgm:prSet presAssocID="{4D3CA20C-C61D-4DA2-B8EB-8DD49FDD15D6}" presName="node" presStyleLbl="vennNode1" presStyleIdx="5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BC5C65-D029-4E9D-84C1-F628190127F8}" type="pres">
      <dgm:prSet presAssocID="{57188930-6014-4747-AE19-7EAEC33B60FC}" presName="node" presStyleLbl="vennNode1" presStyleIdx="6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FCD307-4B85-487B-BF10-3F562FBC936D}" type="pres">
      <dgm:prSet presAssocID="{2AEBD529-D036-4CE2-8CD8-81C59E45D60C}" presName="node" presStyleLbl="vennNode1" presStyleIdx="7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94D990-900A-4152-8E7A-9D23AAF28614}" type="pres">
      <dgm:prSet presAssocID="{C5BD4FAD-68D0-49F4-B62B-855D9CF8E7D5}" presName="node" presStyleLbl="vennNode1" presStyleIdx="8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FC2905-175B-425C-ABA6-5B7C8E4C37C2}" type="pres">
      <dgm:prSet presAssocID="{728BAACC-B0E9-4176-87A1-8D196FE76727}" presName="node" presStyleLbl="vennNode1" presStyleIdx="9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08022-1007-4185-8FE8-BE3CE6CD07F1}" type="pres">
      <dgm:prSet presAssocID="{39AE9D1D-D376-4375-9D95-C325936E991B}" presName="node" presStyleLbl="vennNode1" presStyleIdx="10" presStyleCnt="11" custScaleX="110729" custScaleY="110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AC02BB-F56F-4F16-8C4B-349BA10E3D33}" srcId="{0408783E-11FC-47FE-9F08-D4D81A5AAE06}" destId="{4D3CA20C-C61D-4DA2-B8EB-8DD49FDD15D6}" srcOrd="4" destOrd="0" parTransId="{F0A4002A-B752-4685-9C76-CBD21C624947}" sibTransId="{17961BAA-A68F-4187-95CD-7757DD27A413}"/>
    <dgm:cxn modelId="{8DEFE16D-7BAB-4BBC-808E-A3257AD0C83A}" srcId="{0408783E-11FC-47FE-9F08-D4D81A5AAE06}" destId="{2AEBD529-D036-4CE2-8CD8-81C59E45D60C}" srcOrd="6" destOrd="0" parTransId="{A63CC05A-1CE1-4ABE-9F8F-74A06104676A}" sibTransId="{D2936642-3BF2-4CD4-8198-11BB5E09F66F}"/>
    <dgm:cxn modelId="{A3AA09AD-E43D-49DC-8DC9-88078C482702}" type="presOf" srcId="{4D3CA20C-C61D-4DA2-B8EB-8DD49FDD15D6}" destId="{97D464BC-827E-4CD4-A8E5-7CBC9E5A6A3F}" srcOrd="0" destOrd="0" presId="urn:microsoft.com/office/officeart/2005/8/layout/radial3"/>
    <dgm:cxn modelId="{CCB0F6DF-AA5F-4AB3-BFCB-1876DAE4584A}" srcId="{56960022-BD97-4E74-AF53-819D7CE469DD}" destId="{0408783E-11FC-47FE-9F08-D4D81A5AAE06}" srcOrd="0" destOrd="0" parTransId="{EABA751B-EB51-414D-9869-FFC707F1F40D}" sibTransId="{41C4B14D-CA32-45C0-BE6F-EA31AFC71729}"/>
    <dgm:cxn modelId="{B344BAA5-44AD-4725-BBF0-2FA7CC5592E1}" type="presOf" srcId="{C5BD4FAD-68D0-49F4-B62B-855D9CF8E7D5}" destId="{8894D990-900A-4152-8E7A-9D23AAF28614}" srcOrd="0" destOrd="0" presId="urn:microsoft.com/office/officeart/2005/8/layout/radial3"/>
    <dgm:cxn modelId="{5AD0B9E1-7973-4812-B664-61A28EBD3B29}" type="presOf" srcId="{57188930-6014-4747-AE19-7EAEC33B60FC}" destId="{70BC5C65-D029-4E9D-84C1-F628190127F8}" srcOrd="0" destOrd="0" presId="urn:microsoft.com/office/officeart/2005/8/layout/radial3"/>
    <dgm:cxn modelId="{3B0FB663-6690-45E4-9CF9-0308C94D75C6}" srcId="{0408783E-11FC-47FE-9F08-D4D81A5AAE06}" destId="{2DB3FDF5-3465-4415-8288-F745C28FA09F}" srcOrd="0" destOrd="0" parTransId="{ECFCBDBE-9062-461C-AA37-B8B234CEF8FF}" sibTransId="{D24BBD18-6059-4577-99F6-075D9512CCEB}"/>
    <dgm:cxn modelId="{358BF2EA-EE6E-48E1-BA8C-63019AC78C16}" srcId="{0408783E-11FC-47FE-9F08-D4D81A5AAE06}" destId="{728BAACC-B0E9-4176-87A1-8D196FE76727}" srcOrd="8" destOrd="0" parTransId="{F60D3DAF-8D34-41D6-8789-6E2A205BC84F}" sibTransId="{C7E89A0A-237E-4DA6-8BCE-B7B87B5F2A4F}"/>
    <dgm:cxn modelId="{80785E0D-2652-447B-86D2-2923248D5CE4}" srcId="{0408783E-11FC-47FE-9F08-D4D81A5AAE06}" destId="{29D00E8B-61B9-4838-B4B0-1DA2DD89D926}" srcOrd="1" destOrd="0" parTransId="{70A322F7-4452-451F-89A4-2CF764A945E6}" sibTransId="{C85E1DF4-1840-4E33-BB04-AAA718258D96}"/>
    <dgm:cxn modelId="{331DAE34-72CC-4A4D-A999-37D11FBD9EBA}" type="presOf" srcId="{39AE9D1D-D376-4375-9D95-C325936E991B}" destId="{09B08022-1007-4185-8FE8-BE3CE6CD07F1}" srcOrd="0" destOrd="0" presId="urn:microsoft.com/office/officeart/2005/8/layout/radial3"/>
    <dgm:cxn modelId="{82A81450-49EF-41CD-AC01-E302204F6F75}" type="presOf" srcId="{56960022-BD97-4E74-AF53-819D7CE469DD}" destId="{6D4241CF-0B29-421C-9EF0-3CBFBBF9D1D0}" srcOrd="0" destOrd="0" presId="urn:microsoft.com/office/officeart/2005/8/layout/radial3"/>
    <dgm:cxn modelId="{C335E7EF-20AF-4987-B288-5FF6F6883070}" type="presOf" srcId="{9270CC96-ACCF-42E2-AD06-B6747D641611}" destId="{47ECDEB8-9E67-4F49-8C95-C1112A00908A}" srcOrd="0" destOrd="0" presId="urn:microsoft.com/office/officeart/2005/8/layout/radial3"/>
    <dgm:cxn modelId="{E923E561-B631-4C19-A656-515B1D2AD880}" srcId="{0408783E-11FC-47FE-9F08-D4D81A5AAE06}" destId="{F17ABE99-D388-4729-9546-DA2C4CAEDD1B}" srcOrd="3" destOrd="0" parTransId="{8C424AB0-2729-4F13-9D72-441BC2EB114B}" sibTransId="{8E09C9CB-FD67-4CA4-A03E-886EB35E28F2}"/>
    <dgm:cxn modelId="{9D56DCAA-EF0E-4EEE-A42A-A462F42AD04C}" type="presOf" srcId="{0408783E-11FC-47FE-9F08-D4D81A5AAE06}" destId="{02B0BA4A-46B3-4EB3-AFC2-22BEB7EC1041}" srcOrd="0" destOrd="0" presId="urn:microsoft.com/office/officeart/2005/8/layout/radial3"/>
    <dgm:cxn modelId="{3DBA3964-35B4-4B6E-94C8-01B303828BE4}" type="presOf" srcId="{29D00E8B-61B9-4838-B4B0-1DA2DD89D926}" destId="{8A635F63-06ED-48D6-A69B-B07D6A8C1A4B}" srcOrd="0" destOrd="0" presId="urn:microsoft.com/office/officeart/2005/8/layout/radial3"/>
    <dgm:cxn modelId="{0A3D3BF1-C306-4EB3-A7D5-97F37E9F44D9}" srcId="{0408783E-11FC-47FE-9F08-D4D81A5AAE06}" destId="{39AE9D1D-D376-4375-9D95-C325936E991B}" srcOrd="9" destOrd="0" parTransId="{B2DE6CC3-8EE0-449D-942E-89EFAF3CBB13}" sibTransId="{150FFB55-202D-4633-935D-7D22179CED0E}"/>
    <dgm:cxn modelId="{C76F265C-2456-4181-AE9D-0CE45795DAAD}" type="presOf" srcId="{F17ABE99-D388-4729-9546-DA2C4CAEDD1B}" destId="{EB082527-78AF-4CE9-B391-BDD4EF1CBA25}" srcOrd="0" destOrd="0" presId="urn:microsoft.com/office/officeart/2005/8/layout/radial3"/>
    <dgm:cxn modelId="{CDC04AE8-349A-4643-AC2D-222D017EF53E}" srcId="{0408783E-11FC-47FE-9F08-D4D81A5AAE06}" destId="{9270CC96-ACCF-42E2-AD06-B6747D641611}" srcOrd="2" destOrd="0" parTransId="{691336D3-490F-4E5F-8B7D-6BAB6A6634C8}" sibTransId="{A531EA9F-3674-41CE-AABD-CECC55EABAF1}"/>
    <dgm:cxn modelId="{0EB8E901-5ED7-4986-B52F-056528E1F96F}" srcId="{0408783E-11FC-47FE-9F08-D4D81A5AAE06}" destId="{57188930-6014-4747-AE19-7EAEC33B60FC}" srcOrd="5" destOrd="0" parTransId="{15F20654-CA19-47FA-9C1F-0EDC94A8A86A}" sibTransId="{3CA9E284-4E1A-43AB-8BE2-C22D2002C74F}"/>
    <dgm:cxn modelId="{AD1D11B0-A9C3-48ED-8523-D595AF31D1E6}" type="presOf" srcId="{2DB3FDF5-3465-4415-8288-F745C28FA09F}" destId="{CC81C77B-6240-4C9C-9F77-F0112F554FE3}" srcOrd="0" destOrd="0" presId="urn:microsoft.com/office/officeart/2005/8/layout/radial3"/>
    <dgm:cxn modelId="{271CBD37-58F6-4350-AAB8-1CBF9B2DA18D}" type="presOf" srcId="{2AEBD529-D036-4CE2-8CD8-81C59E45D60C}" destId="{60FCD307-4B85-487B-BF10-3F562FBC936D}" srcOrd="0" destOrd="0" presId="urn:microsoft.com/office/officeart/2005/8/layout/radial3"/>
    <dgm:cxn modelId="{E3DA9C07-6BA8-4160-86F2-D164EB50B01A}" srcId="{0408783E-11FC-47FE-9F08-D4D81A5AAE06}" destId="{C5BD4FAD-68D0-49F4-B62B-855D9CF8E7D5}" srcOrd="7" destOrd="0" parTransId="{FDDEBBF2-7651-45D0-8E52-4D49DBE01395}" sibTransId="{5F2E9AAF-2175-48DA-ACAA-5304DF898C32}"/>
    <dgm:cxn modelId="{E00F67D9-9282-42A8-BC69-5323ED7FDE58}" type="presOf" srcId="{728BAACC-B0E9-4176-87A1-8D196FE76727}" destId="{51FC2905-175B-425C-ABA6-5B7C8E4C37C2}" srcOrd="0" destOrd="0" presId="urn:microsoft.com/office/officeart/2005/8/layout/radial3"/>
    <dgm:cxn modelId="{6675E9D3-88E7-4862-9286-DA20291079CC}" type="presParOf" srcId="{6D4241CF-0B29-421C-9EF0-3CBFBBF9D1D0}" destId="{EA05E1C8-4C9D-4417-86CA-DC608A1285AF}" srcOrd="0" destOrd="0" presId="urn:microsoft.com/office/officeart/2005/8/layout/radial3"/>
    <dgm:cxn modelId="{9F9838A2-5598-4D97-80D2-C9647CFCDD43}" type="presParOf" srcId="{EA05E1C8-4C9D-4417-86CA-DC608A1285AF}" destId="{02B0BA4A-46B3-4EB3-AFC2-22BEB7EC1041}" srcOrd="0" destOrd="0" presId="urn:microsoft.com/office/officeart/2005/8/layout/radial3"/>
    <dgm:cxn modelId="{D5C48977-BB29-4877-8682-6B1C4B70B9AF}" type="presParOf" srcId="{EA05E1C8-4C9D-4417-86CA-DC608A1285AF}" destId="{CC81C77B-6240-4C9C-9F77-F0112F554FE3}" srcOrd="1" destOrd="0" presId="urn:microsoft.com/office/officeart/2005/8/layout/radial3"/>
    <dgm:cxn modelId="{70B82C62-9723-445F-BD71-F88E0A802407}" type="presParOf" srcId="{EA05E1C8-4C9D-4417-86CA-DC608A1285AF}" destId="{8A635F63-06ED-48D6-A69B-B07D6A8C1A4B}" srcOrd="2" destOrd="0" presId="urn:microsoft.com/office/officeart/2005/8/layout/radial3"/>
    <dgm:cxn modelId="{2D4412F3-EEB2-4F19-9B3F-F5992456E799}" type="presParOf" srcId="{EA05E1C8-4C9D-4417-86CA-DC608A1285AF}" destId="{47ECDEB8-9E67-4F49-8C95-C1112A00908A}" srcOrd="3" destOrd="0" presId="urn:microsoft.com/office/officeart/2005/8/layout/radial3"/>
    <dgm:cxn modelId="{1097FAC7-5689-4CFE-B0C0-9EC0290F2802}" type="presParOf" srcId="{EA05E1C8-4C9D-4417-86CA-DC608A1285AF}" destId="{EB082527-78AF-4CE9-B391-BDD4EF1CBA25}" srcOrd="4" destOrd="0" presId="urn:microsoft.com/office/officeart/2005/8/layout/radial3"/>
    <dgm:cxn modelId="{E2751AB9-2389-4BDE-8736-CF59BEB5CD35}" type="presParOf" srcId="{EA05E1C8-4C9D-4417-86CA-DC608A1285AF}" destId="{97D464BC-827E-4CD4-A8E5-7CBC9E5A6A3F}" srcOrd="5" destOrd="0" presId="urn:microsoft.com/office/officeart/2005/8/layout/radial3"/>
    <dgm:cxn modelId="{83DEA819-F995-46AC-9396-0207011A605E}" type="presParOf" srcId="{EA05E1C8-4C9D-4417-86CA-DC608A1285AF}" destId="{70BC5C65-D029-4E9D-84C1-F628190127F8}" srcOrd="6" destOrd="0" presId="urn:microsoft.com/office/officeart/2005/8/layout/radial3"/>
    <dgm:cxn modelId="{B0103955-1EAA-42A9-ADE4-606859260CEE}" type="presParOf" srcId="{EA05E1C8-4C9D-4417-86CA-DC608A1285AF}" destId="{60FCD307-4B85-487B-BF10-3F562FBC936D}" srcOrd="7" destOrd="0" presId="urn:microsoft.com/office/officeart/2005/8/layout/radial3"/>
    <dgm:cxn modelId="{18E7F146-8006-4D2D-AAB7-6F9D2C5F8577}" type="presParOf" srcId="{EA05E1C8-4C9D-4417-86CA-DC608A1285AF}" destId="{8894D990-900A-4152-8E7A-9D23AAF28614}" srcOrd="8" destOrd="0" presId="urn:microsoft.com/office/officeart/2005/8/layout/radial3"/>
    <dgm:cxn modelId="{6A34A8E5-531C-4E07-957C-197CFE516235}" type="presParOf" srcId="{EA05E1C8-4C9D-4417-86CA-DC608A1285AF}" destId="{51FC2905-175B-425C-ABA6-5B7C8E4C37C2}" srcOrd="9" destOrd="0" presId="urn:microsoft.com/office/officeart/2005/8/layout/radial3"/>
    <dgm:cxn modelId="{67425469-ED8F-45BF-BA68-E755E956015C}" type="presParOf" srcId="{EA05E1C8-4C9D-4417-86CA-DC608A1285AF}" destId="{09B08022-1007-4185-8FE8-BE3CE6CD07F1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0CDED2-7B49-4004-A167-AD0D24384DD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47A584D-E2F3-46A8-810A-C12B87352B66}">
      <dgm:prSet phldrT="[Text]"/>
      <dgm:spPr/>
      <dgm:t>
        <a:bodyPr/>
        <a:lstStyle/>
        <a:p>
          <a:r>
            <a:rPr lang="tr-TR" dirty="0"/>
            <a:t>Dün</a:t>
          </a:r>
        </a:p>
      </dgm:t>
    </dgm:pt>
    <dgm:pt modelId="{DFE9BAEC-ECC7-4AC1-B9C6-3C360033085E}" type="parTrans" cxnId="{FE1D5456-6E54-4400-A933-DCA2FBA91E00}">
      <dgm:prSet/>
      <dgm:spPr/>
      <dgm:t>
        <a:bodyPr/>
        <a:lstStyle/>
        <a:p>
          <a:endParaRPr lang="tr-TR"/>
        </a:p>
      </dgm:t>
    </dgm:pt>
    <dgm:pt modelId="{428DDA7D-58AC-4E9A-B848-0C673190B1A9}" type="sibTrans" cxnId="{FE1D5456-6E54-4400-A933-DCA2FBA91E00}">
      <dgm:prSet/>
      <dgm:spPr/>
      <dgm:t>
        <a:bodyPr/>
        <a:lstStyle/>
        <a:p>
          <a:endParaRPr lang="tr-TR"/>
        </a:p>
      </dgm:t>
    </dgm:pt>
    <dgm:pt modelId="{E53B9E60-8B70-4350-B109-ED1EA3C16115}">
      <dgm:prSet phldrT="[Text]"/>
      <dgm:spPr/>
      <dgm:t>
        <a:bodyPr/>
        <a:lstStyle/>
        <a:p>
          <a:r>
            <a:rPr lang="tr-TR" dirty="0"/>
            <a:t>Bugün</a:t>
          </a:r>
        </a:p>
      </dgm:t>
    </dgm:pt>
    <dgm:pt modelId="{B831A47E-1932-4D71-A899-0E985EB26715}" type="parTrans" cxnId="{3DBB9AC8-CA2C-4196-9028-E912ABBB7AB4}">
      <dgm:prSet/>
      <dgm:spPr/>
      <dgm:t>
        <a:bodyPr/>
        <a:lstStyle/>
        <a:p>
          <a:endParaRPr lang="tr-TR"/>
        </a:p>
      </dgm:t>
    </dgm:pt>
    <dgm:pt modelId="{ACC9F45A-C6F6-478E-9249-A4163BDB483B}" type="sibTrans" cxnId="{3DBB9AC8-CA2C-4196-9028-E912ABBB7AB4}">
      <dgm:prSet/>
      <dgm:spPr/>
      <dgm:t>
        <a:bodyPr/>
        <a:lstStyle/>
        <a:p>
          <a:endParaRPr lang="tr-TR"/>
        </a:p>
      </dgm:t>
    </dgm:pt>
    <dgm:pt modelId="{2359FADC-E368-4C28-8952-FC0E50BF29C5}">
      <dgm:prSet phldrT="[Text]"/>
      <dgm:spPr/>
      <dgm:t>
        <a:bodyPr/>
        <a:lstStyle/>
        <a:p>
          <a:r>
            <a:rPr lang="tr-TR" dirty="0"/>
            <a:t>Yarın</a:t>
          </a:r>
        </a:p>
      </dgm:t>
    </dgm:pt>
    <dgm:pt modelId="{3F7123E6-ADEA-4785-9D54-66CE806A0CCF}" type="parTrans" cxnId="{1D7949C5-D4B6-4DB3-A82D-CD3F77245B6D}">
      <dgm:prSet/>
      <dgm:spPr/>
      <dgm:t>
        <a:bodyPr/>
        <a:lstStyle/>
        <a:p>
          <a:endParaRPr lang="tr-TR"/>
        </a:p>
      </dgm:t>
    </dgm:pt>
    <dgm:pt modelId="{A351824C-993E-40B6-94E3-C5370C366EF2}" type="sibTrans" cxnId="{1D7949C5-D4B6-4DB3-A82D-CD3F77245B6D}">
      <dgm:prSet/>
      <dgm:spPr/>
      <dgm:t>
        <a:bodyPr/>
        <a:lstStyle/>
        <a:p>
          <a:endParaRPr lang="tr-TR"/>
        </a:p>
      </dgm:t>
    </dgm:pt>
    <dgm:pt modelId="{646FC145-B40A-4FCF-9AFE-EBC62B48303E}" type="pres">
      <dgm:prSet presAssocID="{940CDED2-7B49-4004-A167-AD0D24384DD8}" presName="arrowDiagram" presStyleCnt="0">
        <dgm:presLayoutVars>
          <dgm:chMax val="5"/>
          <dgm:dir/>
          <dgm:resizeHandles val="exact"/>
        </dgm:presLayoutVars>
      </dgm:prSet>
      <dgm:spPr/>
    </dgm:pt>
    <dgm:pt modelId="{1AD6FE2E-FDCC-4763-9019-41CD67259F21}" type="pres">
      <dgm:prSet presAssocID="{940CDED2-7B49-4004-A167-AD0D24384DD8}" presName="arrow" presStyleLbl="bgShp" presStyleIdx="0" presStyleCnt="1"/>
      <dgm:spPr/>
    </dgm:pt>
    <dgm:pt modelId="{1DC16024-52B9-41CD-99E6-55DAF5406244}" type="pres">
      <dgm:prSet presAssocID="{940CDED2-7B49-4004-A167-AD0D24384DD8}" presName="arrowDiagram3" presStyleCnt="0"/>
      <dgm:spPr/>
    </dgm:pt>
    <dgm:pt modelId="{69593D49-153A-49EC-A3BD-3217737884C1}" type="pres">
      <dgm:prSet presAssocID="{D47A584D-E2F3-46A8-810A-C12B87352B66}" presName="bullet3a" presStyleLbl="node1" presStyleIdx="0" presStyleCnt="3"/>
      <dgm:spPr/>
    </dgm:pt>
    <dgm:pt modelId="{E2652467-5126-4BF4-90CE-52A648FDDB0F}" type="pres">
      <dgm:prSet presAssocID="{D47A584D-E2F3-46A8-810A-C12B87352B66}" presName="textBox3a" presStyleLbl="revTx" presStyleIdx="0" presStyleCnt="3" custLinFactNeighborX="5495" custLinFactNeighborY="-381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D12E25-4783-49BD-A966-981EE6DE5766}" type="pres">
      <dgm:prSet presAssocID="{E53B9E60-8B70-4350-B109-ED1EA3C16115}" presName="bullet3b" presStyleLbl="node1" presStyleIdx="1" presStyleCnt="3"/>
      <dgm:spPr/>
    </dgm:pt>
    <dgm:pt modelId="{8C781D51-7596-4F4F-B1B5-B11EFB256949}" type="pres">
      <dgm:prSet presAssocID="{E53B9E60-8B70-4350-B109-ED1EA3C16115}" presName="textBox3b" presStyleLbl="revTx" presStyleIdx="1" presStyleCnt="3" custLinFactNeighborX="4792" custLinFactNeighborY="-127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9D4EA2-E3DD-423F-A1CA-59FCF7CD579F}" type="pres">
      <dgm:prSet presAssocID="{2359FADC-E368-4C28-8952-FC0E50BF29C5}" presName="bullet3c" presStyleLbl="node1" presStyleIdx="2" presStyleCnt="3"/>
      <dgm:spPr/>
    </dgm:pt>
    <dgm:pt modelId="{E0068795-57CC-46A1-8C3A-357D26FE97C7}" type="pres">
      <dgm:prSet presAssocID="{2359FADC-E368-4C28-8952-FC0E50BF29C5}" presName="textBox3c" presStyleLbl="revTx" presStyleIdx="2" presStyleCnt="3" custLinFactNeighborX="3583" custLinFactNeighborY="-99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4FFC2C-087F-4F22-9C8C-9D34BC41270C}" type="presOf" srcId="{D47A584D-E2F3-46A8-810A-C12B87352B66}" destId="{E2652467-5126-4BF4-90CE-52A648FDDB0F}" srcOrd="0" destOrd="0" presId="urn:microsoft.com/office/officeart/2005/8/layout/arrow2"/>
    <dgm:cxn modelId="{1E14F0C3-8EF5-4AD1-B6F3-88B75001DE5A}" type="presOf" srcId="{940CDED2-7B49-4004-A167-AD0D24384DD8}" destId="{646FC145-B40A-4FCF-9AFE-EBC62B48303E}" srcOrd="0" destOrd="0" presId="urn:microsoft.com/office/officeart/2005/8/layout/arrow2"/>
    <dgm:cxn modelId="{41BB69BB-1BEC-44BF-866B-49FEFD8CE0CA}" type="presOf" srcId="{E53B9E60-8B70-4350-B109-ED1EA3C16115}" destId="{8C781D51-7596-4F4F-B1B5-B11EFB256949}" srcOrd="0" destOrd="0" presId="urn:microsoft.com/office/officeart/2005/8/layout/arrow2"/>
    <dgm:cxn modelId="{1D7949C5-D4B6-4DB3-A82D-CD3F77245B6D}" srcId="{940CDED2-7B49-4004-A167-AD0D24384DD8}" destId="{2359FADC-E368-4C28-8952-FC0E50BF29C5}" srcOrd="2" destOrd="0" parTransId="{3F7123E6-ADEA-4785-9D54-66CE806A0CCF}" sibTransId="{A351824C-993E-40B6-94E3-C5370C366EF2}"/>
    <dgm:cxn modelId="{3DBB9AC8-CA2C-4196-9028-E912ABBB7AB4}" srcId="{940CDED2-7B49-4004-A167-AD0D24384DD8}" destId="{E53B9E60-8B70-4350-B109-ED1EA3C16115}" srcOrd="1" destOrd="0" parTransId="{B831A47E-1932-4D71-A899-0E985EB26715}" sibTransId="{ACC9F45A-C6F6-478E-9249-A4163BDB483B}"/>
    <dgm:cxn modelId="{04B52492-53FE-436D-9875-1DB2BE6DA1F3}" type="presOf" srcId="{2359FADC-E368-4C28-8952-FC0E50BF29C5}" destId="{E0068795-57CC-46A1-8C3A-357D26FE97C7}" srcOrd="0" destOrd="0" presId="urn:microsoft.com/office/officeart/2005/8/layout/arrow2"/>
    <dgm:cxn modelId="{FE1D5456-6E54-4400-A933-DCA2FBA91E00}" srcId="{940CDED2-7B49-4004-A167-AD0D24384DD8}" destId="{D47A584D-E2F3-46A8-810A-C12B87352B66}" srcOrd="0" destOrd="0" parTransId="{DFE9BAEC-ECC7-4AC1-B9C6-3C360033085E}" sibTransId="{428DDA7D-58AC-4E9A-B848-0C673190B1A9}"/>
    <dgm:cxn modelId="{29EAAA8F-77E5-44C6-80D3-8443224D3F7D}" type="presParOf" srcId="{646FC145-B40A-4FCF-9AFE-EBC62B48303E}" destId="{1AD6FE2E-FDCC-4763-9019-41CD67259F21}" srcOrd="0" destOrd="0" presId="urn:microsoft.com/office/officeart/2005/8/layout/arrow2"/>
    <dgm:cxn modelId="{329A58CE-E260-426E-8815-D47507475AED}" type="presParOf" srcId="{646FC145-B40A-4FCF-9AFE-EBC62B48303E}" destId="{1DC16024-52B9-41CD-99E6-55DAF5406244}" srcOrd="1" destOrd="0" presId="urn:microsoft.com/office/officeart/2005/8/layout/arrow2"/>
    <dgm:cxn modelId="{538B8964-F77A-44A9-A9EE-3BEA35DB57A7}" type="presParOf" srcId="{1DC16024-52B9-41CD-99E6-55DAF5406244}" destId="{69593D49-153A-49EC-A3BD-3217737884C1}" srcOrd="0" destOrd="0" presId="urn:microsoft.com/office/officeart/2005/8/layout/arrow2"/>
    <dgm:cxn modelId="{DBF12B6D-2365-40ED-AEA0-26C8521C6F39}" type="presParOf" srcId="{1DC16024-52B9-41CD-99E6-55DAF5406244}" destId="{E2652467-5126-4BF4-90CE-52A648FDDB0F}" srcOrd="1" destOrd="0" presId="urn:microsoft.com/office/officeart/2005/8/layout/arrow2"/>
    <dgm:cxn modelId="{8EBA6040-3B51-46FF-8DEE-731607925EA0}" type="presParOf" srcId="{1DC16024-52B9-41CD-99E6-55DAF5406244}" destId="{A2D12E25-4783-49BD-A966-981EE6DE5766}" srcOrd="2" destOrd="0" presId="urn:microsoft.com/office/officeart/2005/8/layout/arrow2"/>
    <dgm:cxn modelId="{1FD052D4-9F1B-492A-ADF9-00CB4286E4C4}" type="presParOf" srcId="{1DC16024-52B9-41CD-99E6-55DAF5406244}" destId="{8C781D51-7596-4F4F-B1B5-B11EFB256949}" srcOrd="3" destOrd="0" presId="urn:microsoft.com/office/officeart/2005/8/layout/arrow2"/>
    <dgm:cxn modelId="{2FCC3DAE-F099-45F2-8C65-81B32222AE69}" type="presParOf" srcId="{1DC16024-52B9-41CD-99E6-55DAF5406244}" destId="{9F9D4EA2-E3DD-423F-A1CA-59FCF7CD579F}" srcOrd="4" destOrd="0" presId="urn:microsoft.com/office/officeart/2005/8/layout/arrow2"/>
    <dgm:cxn modelId="{47D7FE58-1107-455E-BF91-96EB33B87E2F}" type="presParOf" srcId="{1DC16024-52B9-41CD-99E6-55DAF5406244}" destId="{E0068795-57CC-46A1-8C3A-357D26FE97C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D243BA-3B00-4134-9E78-E2D08915202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BBC238D-64DC-4F5B-8025-E583D7755218}">
      <dgm:prSet phldrT="[Metin]" custT="1"/>
      <dgm:spPr/>
      <dgm:t>
        <a:bodyPr/>
        <a:lstStyle/>
        <a:p>
          <a:r>
            <a:rPr lang="tr-TR" sz="2400" dirty="0"/>
            <a:t>Tanı/Teşhis Sistemleri</a:t>
          </a:r>
        </a:p>
      </dgm:t>
    </dgm:pt>
    <dgm:pt modelId="{A71282DA-7944-4B3E-B755-EB35DD6D9176}" type="parTrans" cxnId="{BB7EAADF-F107-4B70-B43C-FD4160684721}">
      <dgm:prSet/>
      <dgm:spPr/>
      <dgm:t>
        <a:bodyPr/>
        <a:lstStyle/>
        <a:p>
          <a:endParaRPr lang="tr-TR"/>
        </a:p>
      </dgm:t>
    </dgm:pt>
    <dgm:pt modelId="{7FBE16DD-AFF4-4B26-987A-53173A8EDF21}" type="sibTrans" cxnId="{BB7EAADF-F107-4B70-B43C-FD4160684721}">
      <dgm:prSet/>
      <dgm:spPr/>
      <dgm:t>
        <a:bodyPr/>
        <a:lstStyle/>
        <a:p>
          <a:endParaRPr lang="tr-TR"/>
        </a:p>
      </dgm:t>
    </dgm:pt>
    <dgm:pt modelId="{A99D5C44-AB9C-4253-9422-C861CE0EF838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Tıbbi Görüntüleme Sistemleri</a:t>
          </a:r>
        </a:p>
      </dgm:t>
    </dgm:pt>
    <dgm:pt modelId="{1F410EDF-C2B5-411C-84E5-65EC844CC288}" type="parTrans" cxnId="{94581CA2-499F-4ABB-AE71-CB3756A48C93}">
      <dgm:prSet/>
      <dgm:spPr/>
      <dgm:t>
        <a:bodyPr/>
        <a:lstStyle/>
        <a:p>
          <a:endParaRPr lang="tr-TR"/>
        </a:p>
      </dgm:t>
    </dgm:pt>
    <dgm:pt modelId="{10765277-C43B-4CB6-B94A-B03726D64EA0}" type="sibTrans" cxnId="{94581CA2-499F-4ABB-AE71-CB3756A48C93}">
      <dgm:prSet/>
      <dgm:spPr/>
      <dgm:t>
        <a:bodyPr/>
        <a:lstStyle/>
        <a:p>
          <a:endParaRPr lang="tr-TR"/>
        </a:p>
      </dgm:t>
    </dgm:pt>
    <dgm:pt modelId="{C2698496-4044-4ABC-9A01-DBBB1078022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Fizyolojik Sinyal İzleyiciler</a:t>
          </a:r>
        </a:p>
      </dgm:t>
    </dgm:pt>
    <dgm:pt modelId="{84D31CAF-9BA1-4CA9-BBFA-FB3D424D786C}" type="parTrans" cxnId="{03684AF9-0E86-465B-B981-D98829C76E58}">
      <dgm:prSet/>
      <dgm:spPr/>
      <dgm:t>
        <a:bodyPr/>
        <a:lstStyle/>
        <a:p>
          <a:endParaRPr lang="tr-TR"/>
        </a:p>
      </dgm:t>
    </dgm:pt>
    <dgm:pt modelId="{ADF2952B-ECF4-4FEA-B2A3-6FDB7CA9377F}" type="sibTrans" cxnId="{03684AF9-0E86-465B-B981-D98829C76E58}">
      <dgm:prSet/>
      <dgm:spPr/>
      <dgm:t>
        <a:bodyPr/>
        <a:lstStyle/>
        <a:p>
          <a:endParaRPr lang="tr-TR"/>
        </a:p>
      </dgm:t>
    </dgm:pt>
    <dgm:pt modelId="{508E568E-A583-4B7F-ADE2-55080B19BC64}">
      <dgm:prSet phldrT="[Metin]" custT="1"/>
      <dgm:spPr/>
      <dgm:t>
        <a:bodyPr/>
        <a:lstStyle/>
        <a:p>
          <a:r>
            <a:rPr lang="tr-TR" sz="2400" dirty="0"/>
            <a:t>Tedavi Sistemleri</a:t>
          </a:r>
        </a:p>
      </dgm:t>
    </dgm:pt>
    <dgm:pt modelId="{7FC1996A-98C3-4547-9968-2972AF944CF6}" type="parTrans" cxnId="{20E639C1-7622-4002-9DC9-90AD9373162B}">
      <dgm:prSet/>
      <dgm:spPr/>
      <dgm:t>
        <a:bodyPr/>
        <a:lstStyle/>
        <a:p>
          <a:endParaRPr lang="tr-TR"/>
        </a:p>
      </dgm:t>
    </dgm:pt>
    <dgm:pt modelId="{82D1B7CD-04C5-40ED-BEEF-07012F289477}" type="sibTrans" cxnId="{20E639C1-7622-4002-9DC9-90AD9373162B}">
      <dgm:prSet/>
      <dgm:spPr/>
      <dgm:t>
        <a:bodyPr/>
        <a:lstStyle/>
        <a:p>
          <a:endParaRPr lang="tr-TR"/>
        </a:p>
      </dgm:t>
    </dgm:pt>
    <dgm:pt modelId="{8E14C841-2870-4C19-803B-407842AB3523}">
      <dgm:prSet phldrT="[Metin]"/>
      <dgm:spPr/>
      <dgm:t>
        <a:bodyPr/>
        <a:lstStyle/>
        <a:p>
          <a:r>
            <a:rPr lang="tr-TR" dirty="0"/>
            <a:t>İnfüzyon Pompaları</a:t>
          </a:r>
        </a:p>
      </dgm:t>
    </dgm:pt>
    <dgm:pt modelId="{82B26CA1-6E23-4F95-BF1D-36A9C380DF27}" type="parTrans" cxnId="{E56DACB6-F8DB-444E-B272-F1983CB83EC4}">
      <dgm:prSet/>
      <dgm:spPr/>
      <dgm:t>
        <a:bodyPr/>
        <a:lstStyle/>
        <a:p>
          <a:endParaRPr lang="tr-TR"/>
        </a:p>
      </dgm:t>
    </dgm:pt>
    <dgm:pt modelId="{05448A0B-5917-463C-8D71-B2B5652A9D63}" type="sibTrans" cxnId="{E56DACB6-F8DB-444E-B272-F1983CB83EC4}">
      <dgm:prSet/>
      <dgm:spPr/>
      <dgm:t>
        <a:bodyPr/>
        <a:lstStyle/>
        <a:p>
          <a:endParaRPr lang="tr-TR"/>
        </a:p>
      </dgm:t>
    </dgm:pt>
    <dgm:pt modelId="{F1BA636D-6428-4556-BF19-0C0FF924045B}">
      <dgm:prSet phldrT="[Metin]"/>
      <dgm:spPr/>
      <dgm:t>
        <a:bodyPr/>
        <a:lstStyle/>
        <a:p>
          <a:r>
            <a:rPr lang="tr-TR" dirty="0"/>
            <a:t>Medikal Lazerler</a:t>
          </a:r>
        </a:p>
      </dgm:t>
    </dgm:pt>
    <dgm:pt modelId="{1EE29A58-E3F4-40E7-A170-6095C7CF241E}" type="parTrans" cxnId="{FE60FF75-6F99-40F8-AA6B-241B8FD25646}">
      <dgm:prSet/>
      <dgm:spPr/>
      <dgm:t>
        <a:bodyPr/>
        <a:lstStyle/>
        <a:p>
          <a:endParaRPr lang="tr-TR"/>
        </a:p>
      </dgm:t>
    </dgm:pt>
    <dgm:pt modelId="{048B4D09-AB38-4B31-A626-D21E998F1157}" type="sibTrans" cxnId="{FE60FF75-6F99-40F8-AA6B-241B8FD25646}">
      <dgm:prSet/>
      <dgm:spPr/>
      <dgm:t>
        <a:bodyPr/>
        <a:lstStyle/>
        <a:p>
          <a:endParaRPr lang="tr-TR"/>
        </a:p>
      </dgm:t>
    </dgm:pt>
    <dgm:pt modelId="{56A5AD30-1C58-4438-B01C-798467C6804A}">
      <dgm:prSet phldrT="[Metin]" custT="1"/>
      <dgm:spPr/>
      <dgm:t>
        <a:bodyPr/>
        <a:lstStyle/>
        <a:p>
          <a:r>
            <a:rPr lang="tr-TR" sz="2400" dirty="0"/>
            <a:t>Destek Sistemleri </a:t>
          </a:r>
        </a:p>
        <a:p>
          <a:r>
            <a:rPr lang="tr-TR" sz="2400" dirty="0"/>
            <a:t>ve Ekipmanları</a:t>
          </a:r>
        </a:p>
      </dgm:t>
    </dgm:pt>
    <dgm:pt modelId="{A024B0F4-4391-43E7-B0F9-30C5EF883D0E}" type="parTrans" cxnId="{DBCE69FD-26D9-4420-B82E-085AC34C380F}">
      <dgm:prSet/>
      <dgm:spPr/>
      <dgm:t>
        <a:bodyPr/>
        <a:lstStyle/>
        <a:p>
          <a:endParaRPr lang="tr-TR"/>
        </a:p>
      </dgm:t>
    </dgm:pt>
    <dgm:pt modelId="{1661D4DC-8F90-45C3-953E-7FBD29D189B9}" type="sibTrans" cxnId="{DBCE69FD-26D9-4420-B82E-085AC34C380F}">
      <dgm:prSet/>
      <dgm:spPr/>
      <dgm:t>
        <a:bodyPr/>
        <a:lstStyle/>
        <a:p>
          <a:endParaRPr lang="tr-TR"/>
        </a:p>
      </dgm:t>
    </dgm:pt>
    <dgm:pt modelId="{89CF0E0B-3F35-4DFE-AAA1-B9F33B68089F}">
      <dgm:prSet phldrT="[Metin]"/>
      <dgm:spPr/>
      <dgm:t>
        <a:bodyPr/>
        <a:lstStyle/>
        <a:p>
          <a:r>
            <a:rPr lang="tr-TR" dirty="0"/>
            <a:t>Kalp-Akciğer Pompası</a:t>
          </a:r>
        </a:p>
      </dgm:t>
    </dgm:pt>
    <dgm:pt modelId="{E9BBD55B-4F75-45B3-BE38-8484ECFA25CC}" type="parTrans" cxnId="{DE4A74EB-E70D-4D71-A346-F2CD447FAE1A}">
      <dgm:prSet/>
      <dgm:spPr/>
      <dgm:t>
        <a:bodyPr/>
        <a:lstStyle/>
        <a:p>
          <a:endParaRPr lang="tr-TR"/>
        </a:p>
      </dgm:t>
    </dgm:pt>
    <dgm:pt modelId="{7D0B226B-7A62-4502-B85E-6CAEBC078E7D}" type="sibTrans" cxnId="{DE4A74EB-E70D-4D71-A346-F2CD447FAE1A}">
      <dgm:prSet/>
      <dgm:spPr/>
      <dgm:t>
        <a:bodyPr/>
        <a:lstStyle/>
        <a:p>
          <a:endParaRPr lang="tr-TR"/>
        </a:p>
      </dgm:t>
    </dgm:pt>
    <dgm:pt modelId="{BD9E7620-81D1-469A-AD22-00B34E32F58A}">
      <dgm:prSet phldrT="[Metin]"/>
      <dgm:spPr/>
      <dgm:t>
        <a:bodyPr/>
        <a:lstStyle/>
        <a:p>
          <a:r>
            <a:rPr lang="tr-TR" dirty="0"/>
            <a:t>Cerrahi Sistemler</a:t>
          </a:r>
        </a:p>
      </dgm:t>
    </dgm:pt>
    <dgm:pt modelId="{9368002A-ACDE-4CD9-B940-A4FEF924867B}" type="parTrans" cxnId="{1B435BB2-BA6A-4B18-A92B-80162725B8FF}">
      <dgm:prSet/>
      <dgm:spPr/>
      <dgm:t>
        <a:bodyPr/>
        <a:lstStyle/>
        <a:p>
          <a:endParaRPr lang="tr-TR"/>
        </a:p>
      </dgm:t>
    </dgm:pt>
    <dgm:pt modelId="{3D410E06-13B4-414F-B82D-C4EB1624B602}" type="sibTrans" cxnId="{1B435BB2-BA6A-4B18-A92B-80162725B8FF}">
      <dgm:prSet/>
      <dgm:spPr/>
      <dgm:t>
        <a:bodyPr/>
        <a:lstStyle/>
        <a:p>
          <a:endParaRPr lang="tr-TR"/>
        </a:p>
      </dgm:t>
    </dgm:pt>
    <dgm:pt modelId="{451E4C99-9FD1-43E6-AD30-8914C6337C7E}">
      <dgm:prSet phldrT="[Metin]"/>
      <dgm:spPr/>
      <dgm:t>
        <a:bodyPr/>
        <a:lstStyle/>
        <a:p>
          <a:r>
            <a:rPr lang="tr-TR" dirty="0"/>
            <a:t>Radyoterapi Cihazları</a:t>
          </a:r>
        </a:p>
      </dgm:t>
    </dgm:pt>
    <dgm:pt modelId="{2CFFF874-F24E-4851-9B3F-71F555991B1C}" type="parTrans" cxnId="{FAA5C507-F876-46B9-A8BF-EEF3CCA349B9}">
      <dgm:prSet/>
      <dgm:spPr/>
      <dgm:t>
        <a:bodyPr/>
        <a:lstStyle/>
        <a:p>
          <a:endParaRPr lang="tr-TR"/>
        </a:p>
      </dgm:t>
    </dgm:pt>
    <dgm:pt modelId="{751D718F-9909-446B-AADB-627BA6D22087}" type="sibTrans" cxnId="{FAA5C507-F876-46B9-A8BF-EEF3CCA349B9}">
      <dgm:prSet/>
      <dgm:spPr/>
      <dgm:t>
        <a:bodyPr/>
        <a:lstStyle/>
        <a:p>
          <a:endParaRPr lang="tr-TR"/>
        </a:p>
      </dgm:t>
    </dgm:pt>
    <dgm:pt modelId="{AA1EE390-9578-4508-8806-3276E21C7BFA}">
      <dgm:prSet phldrT="[Metin]"/>
      <dgm:spPr/>
      <dgm:t>
        <a:bodyPr/>
        <a:lstStyle/>
        <a:p>
          <a:r>
            <a:rPr lang="tr-TR" dirty="0"/>
            <a:t>Küvöz</a:t>
          </a:r>
        </a:p>
      </dgm:t>
    </dgm:pt>
    <dgm:pt modelId="{52052F90-DA6A-4544-BBB9-9AF6BA0FAF97}" type="parTrans" cxnId="{6F5F195D-3365-4533-8E58-3212E4E25783}">
      <dgm:prSet/>
      <dgm:spPr/>
      <dgm:t>
        <a:bodyPr/>
        <a:lstStyle/>
        <a:p>
          <a:endParaRPr lang="tr-TR"/>
        </a:p>
      </dgm:t>
    </dgm:pt>
    <dgm:pt modelId="{A417DECE-265F-4CAC-8C2D-72E21EC120AA}" type="sibTrans" cxnId="{6F5F195D-3365-4533-8E58-3212E4E25783}">
      <dgm:prSet/>
      <dgm:spPr/>
      <dgm:t>
        <a:bodyPr/>
        <a:lstStyle/>
        <a:p>
          <a:endParaRPr lang="tr-TR"/>
        </a:p>
      </dgm:t>
    </dgm:pt>
    <dgm:pt modelId="{F747401F-9010-4A00-9270-1F4C8330ABB2}">
      <dgm:prSet phldrT="[Metin]"/>
      <dgm:spPr/>
      <dgm:t>
        <a:bodyPr/>
        <a:lstStyle/>
        <a:p>
          <a:r>
            <a:rPr lang="tr-TR" dirty="0"/>
            <a:t>Diyaliz Sistemleri</a:t>
          </a:r>
        </a:p>
      </dgm:t>
    </dgm:pt>
    <dgm:pt modelId="{3893A1E0-79B6-4C2F-B219-65833DC082B8}" type="parTrans" cxnId="{C3E84326-A4D5-4168-9996-B947FF922FCD}">
      <dgm:prSet/>
      <dgm:spPr/>
      <dgm:t>
        <a:bodyPr/>
        <a:lstStyle/>
        <a:p>
          <a:endParaRPr lang="tr-TR"/>
        </a:p>
      </dgm:t>
    </dgm:pt>
    <dgm:pt modelId="{72A40463-DE98-4AD7-96F6-352FAA476563}" type="sibTrans" cxnId="{C3E84326-A4D5-4168-9996-B947FF922FCD}">
      <dgm:prSet/>
      <dgm:spPr/>
      <dgm:t>
        <a:bodyPr/>
        <a:lstStyle/>
        <a:p>
          <a:endParaRPr lang="tr-TR"/>
        </a:p>
      </dgm:t>
    </dgm:pt>
    <dgm:pt modelId="{C9162432-5DE9-4086-8D82-73D8F1130171}">
      <dgm:prSet phldrT="[Metin]"/>
      <dgm:spPr/>
      <dgm:t>
        <a:bodyPr/>
        <a:lstStyle/>
        <a:p>
          <a:r>
            <a:rPr lang="tr-TR" dirty="0"/>
            <a:t>Kalp Pili ve implant edilebilir defibrilatörler</a:t>
          </a:r>
        </a:p>
      </dgm:t>
    </dgm:pt>
    <dgm:pt modelId="{04231768-39D2-432F-A48F-55D854B7F33A}" type="parTrans" cxnId="{0BA36A28-2C18-4CB0-AE03-5C8EE8C9CA76}">
      <dgm:prSet/>
      <dgm:spPr/>
      <dgm:t>
        <a:bodyPr/>
        <a:lstStyle/>
        <a:p>
          <a:endParaRPr lang="tr-TR"/>
        </a:p>
      </dgm:t>
    </dgm:pt>
    <dgm:pt modelId="{A263273E-7C33-41F4-BA58-97325BCDEA62}" type="sibTrans" cxnId="{0BA36A28-2C18-4CB0-AE03-5C8EE8C9CA76}">
      <dgm:prSet/>
      <dgm:spPr/>
      <dgm:t>
        <a:bodyPr/>
        <a:lstStyle/>
        <a:p>
          <a:endParaRPr lang="tr-TR"/>
        </a:p>
      </dgm:t>
    </dgm:pt>
    <dgm:pt modelId="{00189042-1038-4BEA-94BE-E62EAFF160AD}">
      <dgm:prSet phldrT="[Metin]"/>
      <dgm:spPr/>
      <dgm:t>
        <a:bodyPr/>
        <a:lstStyle/>
        <a:p>
          <a:r>
            <a:rPr lang="tr-TR" dirty="0"/>
            <a:t>Sürekli glikoz takip sistemleri</a:t>
          </a:r>
        </a:p>
      </dgm:t>
    </dgm:pt>
    <dgm:pt modelId="{961AB12A-E4DF-4516-9503-DDDE2F28F964}" type="parTrans" cxnId="{8BAD0D33-EB53-4B71-B595-0D3A017AB585}">
      <dgm:prSet/>
      <dgm:spPr/>
      <dgm:t>
        <a:bodyPr/>
        <a:lstStyle/>
        <a:p>
          <a:endParaRPr lang="tr-TR"/>
        </a:p>
      </dgm:t>
    </dgm:pt>
    <dgm:pt modelId="{3DB8867A-191F-4410-BCE9-EF83E0408537}" type="sibTrans" cxnId="{8BAD0D33-EB53-4B71-B595-0D3A017AB585}">
      <dgm:prSet/>
      <dgm:spPr/>
      <dgm:t>
        <a:bodyPr/>
        <a:lstStyle/>
        <a:p>
          <a:endParaRPr lang="tr-TR"/>
        </a:p>
      </dgm:t>
    </dgm:pt>
    <dgm:pt modelId="{6A4E7F11-C465-4953-ADEB-74DD346A82DB}">
      <dgm:prSet phldrT="[Metin]"/>
      <dgm:spPr/>
      <dgm:t>
        <a:bodyPr/>
        <a:lstStyle/>
        <a:p>
          <a:r>
            <a:rPr lang="tr-TR" dirty="0"/>
            <a:t>Derin beyin stimülatörleri</a:t>
          </a:r>
        </a:p>
      </dgm:t>
    </dgm:pt>
    <dgm:pt modelId="{F08B0FC5-D9ED-411D-95C8-3465E98FBD58}" type="parTrans" cxnId="{19AC63E7-3907-4483-8EA3-737279C64EDA}">
      <dgm:prSet/>
      <dgm:spPr/>
      <dgm:t>
        <a:bodyPr/>
        <a:lstStyle/>
        <a:p>
          <a:endParaRPr lang="tr-TR"/>
        </a:p>
      </dgm:t>
    </dgm:pt>
    <dgm:pt modelId="{443A070A-6883-4182-B6CA-3E2D0015E234}" type="sibTrans" cxnId="{19AC63E7-3907-4483-8EA3-737279C64EDA}">
      <dgm:prSet/>
      <dgm:spPr/>
      <dgm:t>
        <a:bodyPr/>
        <a:lstStyle/>
        <a:p>
          <a:endParaRPr lang="tr-TR"/>
        </a:p>
      </dgm:t>
    </dgm:pt>
    <dgm:pt modelId="{E77ED8AF-C390-4786-8C52-0E037EF76D0C}">
      <dgm:prSet phldrT="[Metin]"/>
      <dgm:spPr/>
      <dgm:t>
        <a:bodyPr/>
        <a:lstStyle/>
        <a:p>
          <a:r>
            <a:rPr lang="tr-TR" dirty="0"/>
            <a:t>Ventilatörler (Solunum Cihazları)</a:t>
          </a:r>
        </a:p>
      </dgm:t>
    </dgm:pt>
    <dgm:pt modelId="{87D4EE7E-5521-4741-96DC-13B40EC8819F}" type="parTrans" cxnId="{F1EBBD67-A7F7-4866-9B46-10795C44CD6E}">
      <dgm:prSet/>
      <dgm:spPr/>
      <dgm:t>
        <a:bodyPr/>
        <a:lstStyle/>
        <a:p>
          <a:endParaRPr lang="tr-TR"/>
        </a:p>
      </dgm:t>
    </dgm:pt>
    <dgm:pt modelId="{71308274-2446-490E-B7C5-82C28AFD67DA}" type="sibTrans" cxnId="{F1EBBD67-A7F7-4866-9B46-10795C44CD6E}">
      <dgm:prSet/>
      <dgm:spPr/>
      <dgm:t>
        <a:bodyPr/>
        <a:lstStyle/>
        <a:p>
          <a:endParaRPr lang="tr-TR"/>
        </a:p>
      </dgm:t>
    </dgm:pt>
    <dgm:pt modelId="{5ABFD673-3DEC-4913-B398-BA131C2699D5}">
      <dgm:prSet phldrT="[Metin]"/>
      <dgm:spPr/>
      <dgm:t>
        <a:bodyPr/>
        <a:lstStyle/>
        <a:p>
          <a:r>
            <a:rPr lang="tr-TR" dirty="0"/>
            <a:t>Ekstrakorporeal membran </a:t>
          </a:r>
          <a:r>
            <a:rPr lang="tr-TR" dirty="0" err="1"/>
            <a:t>oksijenizasyonu</a:t>
          </a:r>
          <a:endParaRPr lang="tr-TR" dirty="0"/>
        </a:p>
      </dgm:t>
    </dgm:pt>
    <dgm:pt modelId="{4455B54B-1784-4DF3-968D-7CFF827B5F96}" type="parTrans" cxnId="{A625BD76-A093-4095-8DB5-A9E2C827F96D}">
      <dgm:prSet/>
      <dgm:spPr/>
      <dgm:t>
        <a:bodyPr/>
        <a:lstStyle/>
        <a:p>
          <a:endParaRPr lang="tr-TR"/>
        </a:p>
      </dgm:t>
    </dgm:pt>
    <dgm:pt modelId="{03F7C554-F664-42AA-A501-ABDFA22ABA8C}" type="sibTrans" cxnId="{A625BD76-A093-4095-8DB5-A9E2C827F96D}">
      <dgm:prSet/>
      <dgm:spPr/>
      <dgm:t>
        <a:bodyPr/>
        <a:lstStyle/>
        <a:p>
          <a:endParaRPr lang="tr-TR"/>
        </a:p>
      </dgm:t>
    </dgm:pt>
    <dgm:pt modelId="{BB37C82B-BD9D-4719-AF62-2AD8EC733F7A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Rehabilitasyon Robotiği</a:t>
          </a:r>
        </a:p>
      </dgm:t>
    </dgm:pt>
    <dgm:pt modelId="{247972CF-057C-4A6C-A241-7663BBA3AD4B}" type="parTrans" cxnId="{C9B72384-811D-41DD-BC06-DC658A552557}">
      <dgm:prSet/>
      <dgm:spPr/>
      <dgm:t>
        <a:bodyPr/>
        <a:lstStyle/>
        <a:p>
          <a:endParaRPr lang="tr-TR"/>
        </a:p>
      </dgm:t>
    </dgm:pt>
    <dgm:pt modelId="{B2E74F7D-56F8-44BA-AAAE-C919BCB727F1}" type="sibTrans" cxnId="{C9B72384-811D-41DD-BC06-DC658A552557}">
      <dgm:prSet/>
      <dgm:spPr/>
      <dgm:t>
        <a:bodyPr/>
        <a:lstStyle/>
        <a:p>
          <a:endParaRPr lang="tr-TR"/>
        </a:p>
      </dgm:t>
    </dgm:pt>
    <dgm:pt modelId="{C3BB6531-9CB2-4942-BA2E-5DE58D6284C5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İmplantlar ve yapay organlar</a:t>
          </a:r>
        </a:p>
      </dgm:t>
    </dgm:pt>
    <dgm:pt modelId="{CF3D21EA-285F-4BF8-9B04-E76121B9F9E8}" type="parTrans" cxnId="{DF69DFD2-FF87-45B6-ABEC-E98F27471840}">
      <dgm:prSet/>
      <dgm:spPr/>
      <dgm:t>
        <a:bodyPr/>
        <a:lstStyle/>
        <a:p>
          <a:endParaRPr lang="tr-TR"/>
        </a:p>
      </dgm:t>
    </dgm:pt>
    <dgm:pt modelId="{7830771A-7A9D-4253-BAE9-F7AC8CB60CB9}" type="sibTrans" cxnId="{DF69DFD2-FF87-45B6-ABEC-E98F27471840}">
      <dgm:prSet/>
      <dgm:spPr/>
      <dgm:t>
        <a:bodyPr/>
        <a:lstStyle/>
        <a:p>
          <a:endParaRPr lang="tr-TR"/>
        </a:p>
      </dgm:t>
    </dgm:pt>
    <dgm:pt modelId="{6AA764D9-E559-4EF7-BD6E-7711B3278F1F}" type="pres">
      <dgm:prSet presAssocID="{D0D243BA-3B00-4134-9E78-E2D0891520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D47EFF-6249-40DB-A88C-A23FEED78EE9}" type="pres">
      <dgm:prSet presAssocID="{9BBC238D-64DC-4F5B-8025-E583D7755218}" presName="compNode" presStyleCnt="0"/>
      <dgm:spPr/>
    </dgm:pt>
    <dgm:pt modelId="{8B00073B-3728-4EEE-8987-14FCF8145BD9}" type="pres">
      <dgm:prSet presAssocID="{9BBC238D-64DC-4F5B-8025-E583D7755218}" presName="aNode" presStyleLbl="bgShp" presStyleIdx="0" presStyleCnt="3"/>
      <dgm:spPr/>
      <dgm:t>
        <a:bodyPr/>
        <a:lstStyle/>
        <a:p>
          <a:endParaRPr lang="tr-TR"/>
        </a:p>
      </dgm:t>
    </dgm:pt>
    <dgm:pt modelId="{7EBAB146-6A71-4000-95FF-86A921DE6240}" type="pres">
      <dgm:prSet presAssocID="{9BBC238D-64DC-4F5B-8025-E583D7755218}" presName="textNode" presStyleLbl="bgShp" presStyleIdx="0" presStyleCnt="3"/>
      <dgm:spPr/>
      <dgm:t>
        <a:bodyPr/>
        <a:lstStyle/>
        <a:p>
          <a:endParaRPr lang="tr-TR"/>
        </a:p>
      </dgm:t>
    </dgm:pt>
    <dgm:pt modelId="{CA5A94CE-5A68-41EE-8BFC-D74E0E9A7683}" type="pres">
      <dgm:prSet presAssocID="{9BBC238D-64DC-4F5B-8025-E583D7755218}" presName="compChildNode" presStyleCnt="0"/>
      <dgm:spPr/>
    </dgm:pt>
    <dgm:pt modelId="{EF3CD753-B2B5-45CE-9229-BB9B0805A658}" type="pres">
      <dgm:prSet presAssocID="{9BBC238D-64DC-4F5B-8025-E583D7755218}" presName="theInnerList" presStyleCnt="0"/>
      <dgm:spPr/>
    </dgm:pt>
    <dgm:pt modelId="{55FA42AB-8AC7-4243-AE48-C22CF7713176}" type="pres">
      <dgm:prSet presAssocID="{A99D5C44-AB9C-4253-9422-C861CE0EF838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B1AA0B-9660-4900-845D-E1030CB4747E}" type="pres">
      <dgm:prSet presAssocID="{A99D5C44-AB9C-4253-9422-C861CE0EF838}" presName="aSpace2" presStyleCnt="0"/>
      <dgm:spPr/>
    </dgm:pt>
    <dgm:pt modelId="{2D746AEA-D254-44FF-A9AF-891F778ED205}" type="pres">
      <dgm:prSet presAssocID="{C2698496-4044-4ABC-9A01-DBBB10780225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85145F-095D-40A4-9237-D624C416528C}" type="pres">
      <dgm:prSet presAssocID="{9BBC238D-64DC-4F5B-8025-E583D7755218}" presName="aSpace" presStyleCnt="0"/>
      <dgm:spPr/>
    </dgm:pt>
    <dgm:pt modelId="{30B5C8EB-367F-4D16-9CFC-5DA7CEA14EFE}" type="pres">
      <dgm:prSet presAssocID="{508E568E-A583-4B7F-ADE2-55080B19BC64}" presName="compNode" presStyleCnt="0"/>
      <dgm:spPr/>
    </dgm:pt>
    <dgm:pt modelId="{7AA46220-02EE-44C8-9ADB-6AC81EDD2031}" type="pres">
      <dgm:prSet presAssocID="{508E568E-A583-4B7F-ADE2-55080B19BC64}" presName="aNode" presStyleLbl="bgShp" presStyleIdx="1" presStyleCnt="3"/>
      <dgm:spPr/>
      <dgm:t>
        <a:bodyPr/>
        <a:lstStyle/>
        <a:p>
          <a:endParaRPr lang="tr-TR"/>
        </a:p>
      </dgm:t>
    </dgm:pt>
    <dgm:pt modelId="{BAD1783E-5A8D-4EAD-A76E-E3959714FD6D}" type="pres">
      <dgm:prSet presAssocID="{508E568E-A583-4B7F-ADE2-55080B19BC64}" presName="textNode" presStyleLbl="bgShp" presStyleIdx="1" presStyleCnt="3"/>
      <dgm:spPr/>
      <dgm:t>
        <a:bodyPr/>
        <a:lstStyle/>
        <a:p>
          <a:endParaRPr lang="tr-TR"/>
        </a:p>
      </dgm:t>
    </dgm:pt>
    <dgm:pt modelId="{399B342D-2EB6-40C9-9651-C8178D23277E}" type="pres">
      <dgm:prSet presAssocID="{508E568E-A583-4B7F-ADE2-55080B19BC64}" presName="compChildNode" presStyleCnt="0"/>
      <dgm:spPr/>
    </dgm:pt>
    <dgm:pt modelId="{B73879F8-C64C-46EB-ACEC-A55912B0955C}" type="pres">
      <dgm:prSet presAssocID="{508E568E-A583-4B7F-ADE2-55080B19BC64}" presName="theInnerList" presStyleCnt="0"/>
      <dgm:spPr/>
    </dgm:pt>
    <dgm:pt modelId="{541CDD2D-2758-467C-8A35-7A193D1F4ABC}" type="pres">
      <dgm:prSet presAssocID="{C9162432-5DE9-4086-8D82-73D8F1130171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759E32-E5A4-4E59-9720-DF625B849183}" type="pres">
      <dgm:prSet presAssocID="{C9162432-5DE9-4086-8D82-73D8F1130171}" presName="aSpace2" presStyleCnt="0"/>
      <dgm:spPr/>
    </dgm:pt>
    <dgm:pt modelId="{318C3635-F8CF-44B6-8447-DE5D386694A4}" type="pres">
      <dgm:prSet presAssocID="{6A4E7F11-C465-4953-ADEB-74DD346A82DB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1A8C0F-B68B-429F-915B-D993CBA04CA2}" type="pres">
      <dgm:prSet presAssocID="{6A4E7F11-C465-4953-ADEB-74DD346A82DB}" presName="aSpace2" presStyleCnt="0"/>
      <dgm:spPr/>
    </dgm:pt>
    <dgm:pt modelId="{6C72FFBB-B083-4164-986C-81ED8C3D63A9}" type="pres">
      <dgm:prSet presAssocID="{00189042-1038-4BEA-94BE-E62EAFF160AD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13ACDA-1935-4FD6-88EC-20BAF23595CB}" type="pres">
      <dgm:prSet presAssocID="{00189042-1038-4BEA-94BE-E62EAFF160AD}" presName="aSpace2" presStyleCnt="0"/>
      <dgm:spPr/>
    </dgm:pt>
    <dgm:pt modelId="{4EA08916-7699-4EDC-A205-12C4F2A77365}" type="pres">
      <dgm:prSet presAssocID="{8E14C841-2870-4C19-803B-407842AB3523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74613C-A23D-4A10-B073-C7E697978F1D}" type="pres">
      <dgm:prSet presAssocID="{8E14C841-2870-4C19-803B-407842AB3523}" presName="aSpace2" presStyleCnt="0"/>
      <dgm:spPr/>
    </dgm:pt>
    <dgm:pt modelId="{3745F4B2-E6D0-42AE-8618-72B94E7D9018}" type="pres">
      <dgm:prSet presAssocID="{E77ED8AF-C390-4786-8C52-0E037EF76D0C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0946AE-CE47-467D-918D-F00B6049FD18}" type="pres">
      <dgm:prSet presAssocID="{E77ED8AF-C390-4786-8C52-0E037EF76D0C}" presName="aSpace2" presStyleCnt="0"/>
      <dgm:spPr/>
    </dgm:pt>
    <dgm:pt modelId="{1FB402E1-45A2-45E9-B011-FAD2F8390721}" type="pres">
      <dgm:prSet presAssocID="{F1BA636D-6428-4556-BF19-0C0FF924045B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F2307F-E208-4B5D-ACE1-5F1A36D8424F}" type="pres">
      <dgm:prSet presAssocID="{F1BA636D-6428-4556-BF19-0C0FF924045B}" presName="aSpace2" presStyleCnt="0"/>
      <dgm:spPr/>
    </dgm:pt>
    <dgm:pt modelId="{5E021B2D-9274-4F18-936A-0283BE88E944}" type="pres">
      <dgm:prSet presAssocID="{BD9E7620-81D1-469A-AD22-00B34E32F58A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08D129-4ADB-4B3F-B56F-D7EB17BE204B}" type="pres">
      <dgm:prSet presAssocID="{BD9E7620-81D1-469A-AD22-00B34E32F58A}" presName="aSpace2" presStyleCnt="0"/>
      <dgm:spPr/>
    </dgm:pt>
    <dgm:pt modelId="{B56CD291-83B1-4823-9660-E63C99D99899}" type="pres">
      <dgm:prSet presAssocID="{451E4C99-9FD1-43E6-AD30-8914C6337C7E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6A51E7-C4A6-4AE7-B2F7-CCA72D0179C0}" type="pres">
      <dgm:prSet presAssocID="{508E568E-A583-4B7F-ADE2-55080B19BC64}" presName="aSpace" presStyleCnt="0"/>
      <dgm:spPr/>
    </dgm:pt>
    <dgm:pt modelId="{C5214A5D-0FCB-43EC-9408-0DF334AEB8DF}" type="pres">
      <dgm:prSet presAssocID="{56A5AD30-1C58-4438-B01C-798467C6804A}" presName="compNode" presStyleCnt="0"/>
      <dgm:spPr/>
    </dgm:pt>
    <dgm:pt modelId="{3EE66562-0F57-4BEA-8BBA-71D68EC4F121}" type="pres">
      <dgm:prSet presAssocID="{56A5AD30-1C58-4438-B01C-798467C6804A}" presName="aNode" presStyleLbl="bgShp" presStyleIdx="2" presStyleCnt="3" custLinFactNeighborX="-156" custLinFactNeighborY="240"/>
      <dgm:spPr/>
      <dgm:t>
        <a:bodyPr/>
        <a:lstStyle/>
        <a:p>
          <a:endParaRPr lang="tr-TR"/>
        </a:p>
      </dgm:t>
    </dgm:pt>
    <dgm:pt modelId="{CCB1B9A1-5B66-465B-9DCC-13C34C834D3F}" type="pres">
      <dgm:prSet presAssocID="{56A5AD30-1C58-4438-B01C-798467C6804A}" presName="textNode" presStyleLbl="bgShp" presStyleIdx="2" presStyleCnt="3"/>
      <dgm:spPr/>
      <dgm:t>
        <a:bodyPr/>
        <a:lstStyle/>
        <a:p>
          <a:endParaRPr lang="tr-TR"/>
        </a:p>
      </dgm:t>
    </dgm:pt>
    <dgm:pt modelId="{A8B9C4A2-304B-49E0-B4C9-38ABF240F42A}" type="pres">
      <dgm:prSet presAssocID="{56A5AD30-1C58-4438-B01C-798467C6804A}" presName="compChildNode" presStyleCnt="0"/>
      <dgm:spPr/>
    </dgm:pt>
    <dgm:pt modelId="{E0CF6D09-3D9A-45B7-9495-230A39FAFAA3}" type="pres">
      <dgm:prSet presAssocID="{56A5AD30-1C58-4438-B01C-798467C6804A}" presName="theInnerList" presStyleCnt="0"/>
      <dgm:spPr/>
    </dgm:pt>
    <dgm:pt modelId="{ABAAC11A-C97F-4358-B6A6-1F4BE65A123F}" type="pres">
      <dgm:prSet presAssocID="{BB37C82B-BD9D-4719-AF62-2AD8EC733F7A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591259-CC58-45ED-9B44-81685C4BFDEC}" type="pres">
      <dgm:prSet presAssocID="{BB37C82B-BD9D-4719-AF62-2AD8EC733F7A}" presName="aSpace2" presStyleCnt="0"/>
      <dgm:spPr/>
    </dgm:pt>
    <dgm:pt modelId="{F095367E-D9FC-4ADF-AE45-41F707C01516}" type="pres">
      <dgm:prSet presAssocID="{C3BB6531-9CB2-4942-BA2E-5DE58D6284C5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87C548-7552-439D-9525-25FD0307EF51}" type="pres">
      <dgm:prSet presAssocID="{C3BB6531-9CB2-4942-BA2E-5DE58D6284C5}" presName="aSpace2" presStyleCnt="0"/>
      <dgm:spPr/>
    </dgm:pt>
    <dgm:pt modelId="{92008424-C2B5-4990-AEFC-068DD3FAB35D}" type="pres">
      <dgm:prSet presAssocID="{89CF0E0B-3F35-4DFE-AAA1-B9F33B68089F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181ED4-174F-4A5C-9E57-2CC66BB129AE}" type="pres">
      <dgm:prSet presAssocID="{89CF0E0B-3F35-4DFE-AAA1-B9F33B68089F}" presName="aSpace2" presStyleCnt="0"/>
      <dgm:spPr/>
    </dgm:pt>
    <dgm:pt modelId="{08FA7045-A033-4052-B9F5-EC64EBAFF7DC}" type="pres">
      <dgm:prSet presAssocID="{AA1EE390-9578-4508-8806-3276E21C7BFA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525A17-DE84-4C9E-BCAD-45FBE47C97F4}" type="pres">
      <dgm:prSet presAssocID="{AA1EE390-9578-4508-8806-3276E21C7BFA}" presName="aSpace2" presStyleCnt="0"/>
      <dgm:spPr/>
    </dgm:pt>
    <dgm:pt modelId="{80F188BA-F201-4EF8-8626-BF274EA9FFF4}" type="pres">
      <dgm:prSet presAssocID="{F747401F-9010-4A00-9270-1F4C8330ABB2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29EF04-26A6-44F0-893A-F81102D96F56}" type="pres">
      <dgm:prSet presAssocID="{F747401F-9010-4A00-9270-1F4C8330ABB2}" presName="aSpace2" presStyleCnt="0"/>
      <dgm:spPr/>
    </dgm:pt>
    <dgm:pt modelId="{81531F3F-2D67-47C4-9191-68A9A09C3BD0}" type="pres">
      <dgm:prSet presAssocID="{5ABFD673-3DEC-4913-B398-BA131C2699D5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84F14C-FD33-4A91-A371-CAC524CEB8C7}" type="presOf" srcId="{BB37C82B-BD9D-4719-AF62-2AD8EC733F7A}" destId="{ABAAC11A-C97F-4358-B6A6-1F4BE65A123F}" srcOrd="0" destOrd="0" presId="urn:microsoft.com/office/officeart/2005/8/layout/lProcess2"/>
    <dgm:cxn modelId="{18B38279-6B97-4A1D-ADEC-E364719BED1B}" type="presOf" srcId="{6A4E7F11-C465-4953-ADEB-74DD346A82DB}" destId="{318C3635-F8CF-44B6-8447-DE5D386694A4}" srcOrd="0" destOrd="0" presId="urn:microsoft.com/office/officeart/2005/8/layout/lProcess2"/>
    <dgm:cxn modelId="{1B435BB2-BA6A-4B18-A92B-80162725B8FF}" srcId="{508E568E-A583-4B7F-ADE2-55080B19BC64}" destId="{BD9E7620-81D1-469A-AD22-00B34E32F58A}" srcOrd="6" destOrd="0" parTransId="{9368002A-ACDE-4CD9-B940-A4FEF924867B}" sibTransId="{3D410E06-13B4-414F-B82D-C4EB1624B602}"/>
    <dgm:cxn modelId="{20E639C1-7622-4002-9DC9-90AD9373162B}" srcId="{D0D243BA-3B00-4134-9E78-E2D089152023}" destId="{508E568E-A583-4B7F-ADE2-55080B19BC64}" srcOrd="1" destOrd="0" parTransId="{7FC1996A-98C3-4547-9968-2972AF944CF6}" sibTransId="{82D1B7CD-04C5-40ED-BEEF-07012F289477}"/>
    <dgm:cxn modelId="{94581CA2-499F-4ABB-AE71-CB3756A48C93}" srcId="{9BBC238D-64DC-4F5B-8025-E583D7755218}" destId="{A99D5C44-AB9C-4253-9422-C861CE0EF838}" srcOrd="0" destOrd="0" parTransId="{1F410EDF-C2B5-411C-84E5-65EC844CC288}" sibTransId="{10765277-C43B-4CB6-B94A-B03726D64EA0}"/>
    <dgm:cxn modelId="{6D92759A-39EA-41D5-9CCE-211446ACDF15}" type="presOf" srcId="{A99D5C44-AB9C-4253-9422-C861CE0EF838}" destId="{55FA42AB-8AC7-4243-AE48-C22CF7713176}" srcOrd="0" destOrd="0" presId="urn:microsoft.com/office/officeart/2005/8/layout/lProcess2"/>
    <dgm:cxn modelId="{03684AF9-0E86-465B-B981-D98829C76E58}" srcId="{9BBC238D-64DC-4F5B-8025-E583D7755218}" destId="{C2698496-4044-4ABC-9A01-DBBB10780225}" srcOrd="1" destOrd="0" parTransId="{84D31CAF-9BA1-4CA9-BBFA-FB3D424D786C}" sibTransId="{ADF2952B-ECF4-4FEA-B2A3-6FDB7CA9377F}"/>
    <dgm:cxn modelId="{099F76CC-C6EE-4C27-9BA3-03305B4E79A5}" type="presOf" srcId="{508E568E-A583-4B7F-ADE2-55080B19BC64}" destId="{BAD1783E-5A8D-4EAD-A76E-E3959714FD6D}" srcOrd="1" destOrd="0" presId="urn:microsoft.com/office/officeart/2005/8/layout/lProcess2"/>
    <dgm:cxn modelId="{DF69DFD2-FF87-45B6-ABEC-E98F27471840}" srcId="{56A5AD30-1C58-4438-B01C-798467C6804A}" destId="{C3BB6531-9CB2-4942-BA2E-5DE58D6284C5}" srcOrd="1" destOrd="0" parTransId="{CF3D21EA-285F-4BF8-9B04-E76121B9F9E8}" sibTransId="{7830771A-7A9D-4253-BAE9-F7AC8CB60CB9}"/>
    <dgm:cxn modelId="{E4A36619-361F-43DE-9C28-3A3FA4D008C3}" type="presOf" srcId="{9BBC238D-64DC-4F5B-8025-E583D7755218}" destId="{7EBAB146-6A71-4000-95FF-86A921DE6240}" srcOrd="1" destOrd="0" presId="urn:microsoft.com/office/officeart/2005/8/layout/lProcess2"/>
    <dgm:cxn modelId="{A3A16DEB-CC0B-4F33-BE90-F499D4A8642F}" type="presOf" srcId="{C9162432-5DE9-4086-8D82-73D8F1130171}" destId="{541CDD2D-2758-467C-8A35-7A193D1F4ABC}" srcOrd="0" destOrd="0" presId="urn:microsoft.com/office/officeart/2005/8/layout/lProcess2"/>
    <dgm:cxn modelId="{FDC5325B-6C33-4A8C-808C-AFF9FC5CDD16}" type="presOf" srcId="{8E14C841-2870-4C19-803B-407842AB3523}" destId="{4EA08916-7699-4EDC-A205-12C4F2A77365}" srcOrd="0" destOrd="0" presId="urn:microsoft.com/office/officeart/2005/8/layout/lProcess2"/>
    <dgm:cxn modelId="{FE60FF75-6F99-40F8-AA6B-241B8FD25646}" srcId="{508E568E-A583-4B7F-ADE2-55080B19BC64}" destId="{F1BA636D-6428-4556-BF19-0C0FF924045B}" srcOrd="5" destOrd="0" parTransId="{1EE29A58-E3F4-40E7-A170-6095C7CF241E}" sibTransId="{048B4D09-AB38-4B31-A626-D21E998F1157}"/>
    <dgm:cxn modelId="{09B02615-C4D5-4B86-9148-3002087A90D7}" type="presOf" srcId="{56A5AD30-1C58-4438-B01C-798467C6804A}" destId="{CCB1B9A1-5B66-465B-9DCC-13C34C834D3F}" srcOrd="1" destOrd="0" presId="urn:microsoft.com/office/officeart/2005/8/layout/lProcess2"/>
    <dgm:cxn modelId="{E56DACB6-F8DB-444E-B272-F1983CB83EC4}" srcId="{508E568E-A583-4B7F-ADE2-55080B19BC64}" destId="{8E14C841-2870-4C19-803B-407842AB3523}" srcOrd="3" destOrd="0" parTransId="{82B26CA1-6E23-4F95-BF1D-36A9C380DF27}" sibTransId="{05448A0B-5917-463C-8D71-B2B5652A9D63}"/>
    <dgm:cxn modelId="{106798DC-39DD-4433-A1BB-EA5A4FE79A37}" type="presOf" srcId="{C3BB6531-9CB2-4942-BA2E-5DE58D6284C5}" destId="{F095367E-D9FC-4ADF-AE45-41F707C01516}" srcOrd="0" destOrd="0" presId="urn:microsoft.com/office/officeart/2005/8/layout/lProcess2"/>
    <dgm:cxn modelId="{8CDE7B44-D16A-498F-82C2-65C4C06C8430}" type="presOf" srcId="{D0D243BA-3B00-4134-9E78-E2D089152023}" destId="{6AA764D9-E559-4EF7-BD6E-7711B3278F1F}" srcOrd="0" destOrd="0" presId="urn:microsoft.com/office/officeart/2005/8/layout/lProcess2"/>
    <dgm:cxn modelId="{FAA5C507-F876-46B9-A8BF-EEF3CCA349B9}" srcId="{508E568E-A583-4B7F-ADE2-55080B19BC64}" destId="{451E4C99-9FD1-43E6-AD30-8914C6337C7E}" srcOrd="7" destOrd="0" parTransId="{2CFFF874-F24E-4851-9B3F-71F555991B1C}" sibTransId="{751D718F-9909-446B-AADB-627BA6D22087}"/>
    <dgm:cxn modelId="{DB399C95-BEDA-4C21-88CB-8295A25D06BF}" type="presOf" srcId="{AA1EE390-9578-4508-8806-3276E21C7BFA}" destId="{08FA7045-A033-4052-B9F5-EC64EBAFF7DC}" srcOrd="0" destOrd="0" presId="urn:microsoft.com/office/officeart/2005/8/layout/lProcess2"/>
    <dgm:cxn modelId="{F1EBBD67-A7F7-4866-9B46-10795C44CD6E}" srcId="{508E568E-A583-4B7F-ADE2-55080B19BC64}" destId="{E77ED8AF-C390-4786-8C52-0E037EF76D0C}" srcOrd="4" destOrd="0" parTransId="{87D4EE7E-5521-4741-96DC-13B40EC8819F}" sibTransId="{71308274-2446-490E-B7C5-82C28AFD67DA}"/>
    <dgm:cxn modelId="{5367A88F-F985-4DB5-9A69-63A85BBD2794}" type="presOf" srcId="{5ABFD673-3DEC-4913-B398-BA131C2699D5}" destId="{81531F3F-2D67-47C4-9191-68A9A09C3BD0}" srcOrd="0" destOrd="0" presId="urn:microsoft.com/office/officeart/2005/8/layout/lProcess2"/>
    <dgm:cxn modelId="{6F5F195D-3365-4533-8E58-3212E4E25783}" srcId="{56A5AD30-1C58-4438-B01C-798467C6804A}" destId="{AA1EE390-9578-4508-8806-3276E21C7BFA}" srcOrd="3" destOrd="0" parTransId="{52052F90-DA6A-4544-BBB9-9AF6BA0FAF97}" sibTransId="{A417DECE-265F-4CAC-8C2D-72E21EC120AA}"/>
    <dgm:cxn modelId="{401306AC-079E-4197-AEF5-BE8CDB35CF6C}" type="presOf" srcId="{E77ED8AF-C390-4786-8C52-0E037EF76D0C}" destId="{3745F4B2-E6D0-42AE-8618-72B94E7D9018}" srcOrd="0" destOrd="0" presId="urn:microsoft.com/office/officeart/2005/8/layout/lProcess2"/>
    <dgm:cxn modelId="{A625BD76-A093-4095-8DB5-A9E2C827F96D}" srcId="{56A5AD30-1C58-4438-B01C-798467C6804A}" destId="{5ABFD673-3DEC-4913-B398-BA131C2699D5}" srcOrd="5" destOrd="0" parTransId="{4455B54B-1784-4DF3-968D-7CFF827B5F96}" sibTransId="{03F7C554-F664-42AA-A501-ABDFA22ABA8C}"/>
    <dgm:cxn modelId="{C9B72384-811D-41DD-BC06-DC658A552557}" srcId="{56A5AD30-1C58-4438-B01C-798467C6804A}" destId="{BB37C82B-BD9D-4719-AF62-2AD8EC733F7A}" srcOrd="0" destOrd="0" parTransId="{247972CF-057C-4A6C-A241-7663BBA3AD4B}" sibTransId="{B2E74F7D-56F8-44BA-AAAE-C919BCB727F1}"/>
    <dgm:cxn modelId="{71E7AE3B-FC74-485C-BA8D-724B3BDB1881}" type="presOf" srcId="{56A5AD30-1C58-4438-B01C-798467C6804A}" destId="{3EE66562-0F57-4BEA-8BBA-71D68EC4F121}" srcOrd="0" destOrd="0" presId="urn:microsoft.com/office/officeart/2005/8/layout/lProcess2"/>
    <dgm:cxn modelId="{C3E84326-A4D5-4168-9996-B947FF922FCD}" srcId="{56A5AD30-1C58-4438-B01C-798467C6804A}" destId="{F747401F-9010-4A00-9270-1F4C8330ABB2}" srcOrd="4" destOrd="0" parTransId="{3893A1E0-79B6-4C2F-B219-65833DC082B8}" sibTransId="{72A40463-DE98-4AD7-96F6-352FAA476563}"/>
    <dgm:cxn modelId="{3238C892-503B-478C-8621-1A743FAB626E}" type="presOf" srcId="{C2698496-4044-4ABC-9A01-DBBB10780225}" destId="{2D746AEA-D254-44FF-A9AF-891F778ED205}" srcOrd="0" destOrd="0" presId="urn:microsoft.com/office/officeart/2005/8/layout/lProcess2"/>
    <dgm:cxn modelId="{644C9C27-660E-492C-8B2D-2C825739489A}" type="presOf" srcId="{451E4C99-9FD1-43E6-AD30-8914C6337C7E}" destId="{B56CD291-83B1-4823-9660-E63C99D99899}" srcOrd="0" destOrd="0" presId="urn:microsoft.com/office/officeart/2005/8/layout/lProcess2"/>
    <dgm:cxn modelId="{0BA36A28-2C18-4CB0-AE03-5C8EE8C9CA76}" srcId="{508E568E-A583-4B7F-ADE2-55080B19BC64}" destId="{C9162432-5DE9-4086-8D82-73D8F1130171}" srcOrd="0" destOrd="0" parTransId="{04231768-39D2-432F-A48F-55D854B7F33A}" sibTransId="{A263273E-7C33-41F4-BA58-97325BCDEA62}"/>
    <dgm:cxn modelId="{DBCE69FD-26D9-4420-B82E-085AC34C380F}" srcId="{D0D243BA-3B00-4134-9E78-E2D089152023}" destId="{56A5AD30-1C58-4438-B01C-798467C6804A}" srcOrd="2" destOrd="0" parTransId="{A024B0F4-4391-43E7-B0F9-30C5EF883D0E}" sibTransId="{1661D4DC-8F90-45C3-953E-7FBD29D189B9}"/>
    <dgm:cxn modelId="{EB90D826-0BE8-41C6-B31A-E6B20D3DC11C}" type="presOf" srcId="{508E568E-A583-4B7F-ADE2-55080B19BC64}" destId="{7AA46220-02EE-44C8-9ADB-6AC81EDD2031}" srcOrd="0" destOrd="0" presId="urn:microsoft.com/office/officeart/2005/8/layout/lProcess2"/>
    <dgm:cxn modelId="{8BAD0D33-EB53-4B71-B595-0D3A017AB585}" srcId="{508E568E-A583-4B7F-ADE2-55080B19BC64}" destId="{00189042-1038-4BEA-94BE-E62EAFF160AD}" srcOrd="2" destOrd="0" parTransId="{961AB12A-E4DF-4516-9503-DDDE2F28F964}" sibTransId="{3DB8867A-191F-4410-BCE9-EF83E0408537}"/>
    <dgm:cxn modelId="{2E000CEE-C3A8-4259-B058-3ABD0F4CA891}" type="presOf" srcId="{89CF0E0B-3F35-4DFE-AAA1-B9F33B68089F}" destId="{92008424-C2B5-4990-AEFC-068DD3FAB35D}" srcOrd="0" destOrd="0" presId="urn:microsoft.com/office/officeart/2005/8/layout/lProcess2"/>
    <dgm:cxn modelId="{899ECC4A-4A2A-4D0F-AFD3-0CE1E640C75D}" type="presOf" srcId="{F747401F-9010-4A00-9270-1F4C8330ABB2}" destId="{80F188BA-F201-4EF8-8626-BF274EA9FFF4}" srcOrd="0" destOrd="0" presId="urn:microsoft.com/office/officeart/2005/8/layout/lProcess2"/>
    <dgm:cxn modelId="{19AC63E7-3907-4483-8EA3-737279C64EDA}" srcId="{508E568E-A583-4B7F-ADE2-55080B19BC64}" destId="{6A4E7F11-C465-4953-ADEB-74DD346A82DB}" srcOrd="1" destOrd="0" parTransId="{F08B0FC5-D9ED-411D-95C8-3465E98FBD58}" sibTransId="{443A070A-6883-4182-B6CA-3E2D0015E234}"/>
    <dgm:cxn modelId="{4B73C69B-F077-4CEA-B286-27A008A39732}" type="presOf" srcId="{00189042-1038-4BEA-94BE-E62EAFF160AD}" destId="{6C72FFBB-B083-4164-986C-81ED8C3D63A9}" srcOrd="0" destOrd="0" presId="urn:microsoft.com/office/officeart/2005/8/layout/lProcess2"/>
    <dgm:cxn modelId="{BF98AB28-8743-4269-A14D-E29F7C8BA465}" type="presOf" srcId="{9BBC238D-64DC-4F5B-8025-E583D7755218}" destId="{8B00073B-3728-4EEE-8987-14FCF8145BD9}" srcOrd="0" destOrd="0" presId="urn:microsoft.com/office/officeart/2005/8/layout/lProcess2"/>
    <dgm:cxn modelId="{C208486C-6A7D-4BFE-8F93-9F04936AAC2D}" type="presOf" srcId="{F1BA636D-6428-4556-BF19-0C0FF924045B}" destId="{1FB402E1-45A2-45E9-B011-FAD2F8390721}" srcOrd="0" destOrd="0" presId="urn:microsoft.com/office/officeart/2005/8/layout/lProcess2"/>
    <dgm:cxn modelId="{BB7EAADF-F107-4B70-B43C-FD4160684721}" srcId="{D0D243BA-3B00-4134-9E78-E2D089152023}" destId="{9BBC238D-64DC-4F5B-8025-E583D7755218}" srcOrd="0" destOrd="0" parTransId="{A71282DA-7944-4B3E-B755-EB35DD6D9176}" sibTransId="{7FBE16DD-AFF4-4B26-987A-53173A8EDF21}"/>
    <dgm:cxn modelId="{FFADB8C2-2E7F-44AF-A17A-AB3C8E7E0383}" type="presOf" srcId="{BD9E7620-81D1-469A-AD22-00B34E32F58A}" destId="{5E021B2D-9274-4F18-936A-0283BE88E944}" srcOrd="0" destOrd="0" presId="urn:microsoft.com/office/officeart/2005/8/layout/lProcess2"/>
    <dgm:cxn modelId="{DE4A74EB-E70D-4D71-A346-F2CD447FAE1A}" srcId="{56A5AD30-1C58-4438-B01C-798467C6804A}" destId="{89CF0E0B-3F35-4DFE-AAA1-B9F33B68089F}" srcOrd="2" destOrd="0" parTransId="{E9BBD55B-4F75-45B3-BE38-8484ECFA25CC}" sibTransId="{7D0B226B-7A62-4502-B85E-6CAEBC078E7D}"/>
    <dgm:cxn modelId="{AF02665E-CAB9-4FFB-B557-473E89ACB34E}" type="presParOf" srcId="{6AA764D9-E559-4EF7-BD6E-7711B3278F1F}" destId="{D5D47EFF-6249-40DB-A88C-A23FEED78EE9}" srcOrd="0" destOrd="0" presId="urn:microsoft.com/office/officeart/2005/8/layout/lProcess2"/>
    <dgm:cxn modelId="{CA58D1E0-8129-4972-AA43-4B225BE5B5E4}" type="presParOf" srcId="{D5D47EFF-6249-40DB-A88C-A23FEED78EE9}" destId="{8B00073B-3728-4EEE-8987-14FCF8145BD9}" srcOrd="0" destOrd="0" presId="urn:microsoft.com/office/officeart/2005/8/layout/lProcess2"/>
    <dgm:cxn modelId="{C9121633-2761-4E82-9013-38944437BFD9}" type="presParOf" srcId="{D5D47EFF-6249-40DB-A88C-A23FEED78EE9}" destId="{7EBAB146-6A71-4000-95FF-86A921DE6240}" srcOrd="1" destOrd="0" presId="urn:microsoft.com/office/officeart/2005/8/layout/lProcess2"/>
    <dgm:cxn modelId="{97F401B5-E5C7-4971-9D54-D4C5301355BD}" type="presParOf" srcId="{D5D47EFF-6249-40DB-A88C-A23FEED78EE9}" destId="{CA5A94CE-5A68-41EE-8BFC-D74E0E9A7683}" srcOrd="2" destOrd="0" presId="urn:microsoft.com/office/officeart/2005/8/layout/lProcess2"/>
    <dgm:cxn modelId="{C7990558-8951-41D6-AB58-A5B1A29CFE22}" type="presParOf" srcId="{CA5A94CE-5A68-41EE-8BFC-D74E0E9A7683}" destId="{EF3CD753-B2B5-45CE-9229-BB9B0805A658}" srcOrd="0" destOrd="0" presId="urn:microsoft.com/office/officeart/2005/8/layout/lProcess2"/>
    <dgm:cxn modelId="{F39D40C2-E8D3-4BC0-B5BC-BE0D38371DAC}" type="presParOf" srcId="{EF3CD753-B2B5-45CE-9229-BB9B0805A658}" destId="{55FA42AB-8AC7-4243-AE48-C22CF7713176}" srcOrd="0" destOrd="0" presId="urn:microsoft.com/office/officeart/2005/8/layout/lProcess2"/>
    <dgm:cxn modelId="{AB1DDBEB-6187-4185-9BDD-C35A1D1983B4}" type="presParOf" srcId="{EF3CD753-B2B5-45CE-9229-BB9B0805A658}" destId="{3CB1AA0B-9660-4900-845D-E1030CB4747E}" srcOrd="1" destOrd="0" presId="urn:microsoft.com/office/officeart/2005/8/layout/lProcess2"/>
    <dgm:cxn modelId="{0A39651F-F2F0-48E3-8507-E507A89A378C}" type="presParOf" srcId="{EF3CD753-B2B5-45CE-9229-BB9B0805A658}" destId="{2D746AEA-D254-44FF-A9AF-891F778ED205}" srcOrd="2" destOrd="0" presId="urn:microsoft.com/office/officeart/2005/8/layout/lProcess2"/>
    <dgm:cxn modelId="{697F37FE-08FF-4B59-97FB-783B4475FEA9}" type="presParOf" srcId="{6AA764D9-E559-4EF7-BD6E-7711B3278F1F}" destId="{4685145F-095D-40A4-9237-D624C416528C}" srcOrd="1" destOrd="0" presId="urn:microsoft.com/office/officeart/2005/8/layout/lProcess2"/>
    <dgm:cxn modelId="{2F5F04D1-F146-4CF8-9999-18BB83468D67}" type="presParOf" srcId="{6AA764D9-E559-4EF7-BD6E-7711B3278F1F}" destId="{30B5C8EB-367F-4D16-9CFC-5DA7CEA14EFE}" srcOrd="2" destOrd="0" presId="urn:microsoft.com/office/officeart/2005/8/layout/lProcess2"/>
    <dgm:cxn modelId="{9207F906-E99B-40DC-9C3D-38937C6D1499}" type="presParOf" srcId="{30B5C8EB-367F-4D16-9CFC-5DA7CEA14EFE}" destId="{7AA46220-02EE-44C8-9ADB-6AC81EDD2031}" srcOrd="0" destOrd="0" presId="urn:microsoft.com/office/officeart/2005/8/layout/lProcess2"/>
    <dgm:cxn modelId="{F43FB428-FAD5-4D32-8156-56F1FFA99404}" type="presParOf" srcId="{30B5C8EB-367F-4D16-9CFC-5DA7CEA14EFE}" destId="{BAD1783E-5A8D-4EAD-A76E-E3959714FD6D}" srcOrd="1" destOrd="0" presId="urn:microsoft.com/office/officeart/2005/8/layout/lProcess2"/>
    <dgm:cxn modelId="{531F76A1-755B-485D-BFE5-4AD9FF8490B9}" type="presParOf" srcId="{30B5C8EB-367F-4D16-9CFC-5DA7CEA14EFE}" destId="{399B342D-2EB6-40C9-9651-C8178D23277E}" srcOrd="2" destOrd="0" presId="urn:microsoft.com/office/officeart/2005/8/layout/lProcess2"/>
    <dgm:cxn modelId="{80069A38-AF2A-4400-9B01-2651AE3C2716}" type="presParOf" srcId="{399B342D-2EB6-40C9-9651-C8178D23277E}" destId="{B73879F8-C64C-46EB-ACEC-A55912B0955C}" srcOrd="0" destOrd="0" presId="urn:microsoft.com/office/officeart/2005/8/layout/lProcess2"/>
    <dgm:cxn modelId="{2788AA5F-14FF-4C1B-B358-85F3E0E4F90D}" type="presParOf" srcId="{B73879F8-C64C-46EB-ACEC-A55912B0955C}" destId="{541CDD2D-2758-467C-8A35-7A193D1F4ABC}" srcOrd="0" destOrd="0" presId="urn:microsoft.com/office/officeart/2005/8/layout/lProcess2"/>
    <dgm:cxn modelId="{0B67C969-958C-424B-B969-043056C317F6}" type="presParOf" srcId="{B73879F8-C64C-46EB-ACEC-A55912B0955C}" destId="{89759E32-E5A4-4E59-9720-DF625B849183}" srcOrd="1" destOrd="0" presId="urn:microsoft.com/office/officeart/2005/8/layout/lProcess2"/>
    <dgm:cxn modelId="{223BD627-4917-45E9-8C66-2F5A0D6428B4}" type="presParOf" srcId="{B73879F8-C64C-46EB-ACEC-A55912B0955C}" destId="{318C3635-F8CF-44B6-8447-DE5D386694A4}" srcOrd="2" destOrd="0" presId="urn:microsoft.com/office/officeart/2005/8/layout/lProcess2"/>
    <dgm:cxn modelId="{C2E0E15B-74A4-4DA8-8C42-BF5C3D891D3A}" type="presParOf" srcId="{B73879F8-C64C-46EB-ACEC-A55912B0955C}" destId="{C71A8C0F-B68B-429F-915B-D993CBA04CA2}" srcOrd="3" destOrd="0" presId="urn:microsoft.com/office/officeart/2005/8/layout/lProcess2"/>
    <dgm:cxn modelId="{0224492B-AC37-4915-AA89-0C5A49455563}" type="presParOf" srcId="{B73879F8-C64C-46EB-ACEC-A55912B0955C}" destId="{6C72FFBB-B083-4164-986C-81ED8C3D63A9}" srcOrd="4" destOrd="0" presId="urn:microsoft.com/office/officeart/2005/8/layout/lProcess2"/>
    <dgm:cxn modelId="{7B8D4747-847E-4CF6-9D49-0B1730B6A876}" type="presParOf" srcId="{B73879F8-C64C-46EB-ACEC-A55912B0955C}" destId="{3C13ACDA-1935-4FD6-88EC-20BAF23595CB}" srcOrd="5" destOrd="0" presId="urn:microsoft.com/office/officeart/2005/8/layout/lProcess2"/>
    <dgm:cxn modelId="{E498710D-590A-4895-8015-1CEC77634BC5}" type="presParOf" srcId="{B73879F8-C64C-46EB-ACEC-A55912B0955C}" destId="{4EA08916-7699-4EDC-A205-12C4F2A77365}" srcOrd="6" destOrd="0" presId="urn:microsoft.com/office/officeart/2005/8/layout/lProcess2"/>
    <dgm:cxn modelId="{16433226-98D6-4780-A7EC-F12697F6D815}" type="presParOf" srcId="{B73879F8-C64C-46EB-ACEC-A55912B0955C}" destId="{6374613C-A23D-4A10-B073-C7E697978F1D}" srcOrd="7" destOrd="0" presId="urn:microsoft.com/office/officeart/2005/8/layout/lProcess2"/>
    <dgm:cxn modelId="{DB23FD61-712A-4967-A937-3F27B30E2D76}" type="presParOf" srcId="{B73879F8-C64C-46EB-ACEC-A55912B0955C}" destId="{3745F4B2-E6D0-42AE-8618-72B94E7D9018}" srcOrd="8" destOrd="0" presId="urn:microsoft.com/office/officeart/2005/8/layout/lProcess2"/>
    <dgm:cxn modelId="{15E54723-8EE1-4B56-A9BD-3AF336F2936C}" type="presParOf" srcId="{B73879F8-C64C-46EB-ACEC-A55912B0955C}" destId="{8A0946AE-CE47-467D-918D-F00B6049FD18}" srcOrd="9" destOrd="0" presId="urn:microsoft.com/office/officeart/2005/8/layout/lProcess2"/>
    <dgm:cxn modelId="{6C9203EC-FBF8-47AD-BD85-9248F7534843}" type="presParOf" srcId="{B73879F8-C64C-46EB-ACEC-A55912B0955C}" destId="{1FB402E1-45A2-45E9-B011-FAD2F8390721}" srcOrd="10" destOrd="0" presId="urn:microsoft.com/office/officeart/2005/8/layout/lProcess2"/>
    <dgm:cxn modelId="{5705F6A6-C0E4-4D8F-A069-AD1C51E935E1}" type="presParOf" srcId="{B73879F8-C64C-46EB-ACEC-A55912B0955C}" destId="{6EF2307F-E208-4B5D-ACE1-5F1A36D8424F}" srcOrd="11" destOrd="0" presId="urn:microsoft.com/office/officeart/2005/8/layout/lProcess2"/>
    <dgm:cxn modelId="{86E636BB-22B4-4602-B730-68158D6A84F5}" type="presParOf" srcId="{B73879F8-C64C-46EB-ACEC-A55912B0955C}" destId="{5E021B2D-9274-4F18-936A-0283BE88E944}" srcOrd="12" destOrd="0" presId="urn:microsoft.com/office/officeart/2005/8/layout/lProcess2"/>
    <dgm:cxn modelId="{14FEE0F8-699B-4503-ACA7-D66BEC5803BB}" type="presParOf" srcId="{B73879F8-C64C-46EB-ACEC-A55912B0955C}" destId="{7F08D129-4ADB-4B3F-B56F-D7EB17BE204B}" srcOrd="13" destOrd="0" presId="urn:microsoft.com/office/officeart/2005/8/layout/lProcess2"/>
    <dgm:cxn modelId="{2C204ED9-3405-469A-A856-5061CAEED79B}" type="presParOf" srcId="{B73879F8-C64C-46EB-ACEC-A55912B0955C}" destId="{B56CD291-83B1-4823-9660-E63C99D99899}" srcOrd="14" destOrd="0" presId="urn:microsoft.com/office/officeart/2005/8/layout/lProcess2"/>
    <dgm:cxn modelId="{C6A43F85-3871-4C68-BE3D-9255D1A6CA22}" type="presParOf" srcId="{6AA764D9-E559-4EF7-BD6E-7711B3278F1F}" destId="{376A51E7-C4A6-4AE7-B2F7-CCA72D0179C0}" srcOrd="3" destOrd="0" presId="urn:microsoft.com/office/officeart/2005/8/layout/lProcess2"/>
    <dgm:cxn modelId="{9169FE95-D0E8-4B65-96FD-717BE2E77103}" type="presParOf" srcId="{6AA764D9-E559-4EF7-BD6E-7711B3278F1F}" destId="{C5214A5D-0FCB-43EC-9408-0DF334AEB8DF}" srcOrd="4" destOrd="0" presId="urn:microsoft.com/office/officeart/2005/8/layout/lProcess2"/>
    <dgm:cxn modelId="{61B842A1-C554-4577-9A1B-FEF5B11107A6}" type="presParOf" srcId="{C5214A5D-0FCB-43EC-9408-0DF334AEB8DF}" destId="{3EE66562-0F57-4BEA-8BBA-71D68EC4F121}" srcOrd="0" destOrd="0" presId="urn:microsoft.com/office/officeart/2005/8/layout/lProcess2"/>
    <dgm:cxn modelId="{F4C2B8AC-BD0A-45A1-8373-CB48398D5CA6}" type="presParOf" srcId="{C5214A5D-0FCB-43EC-9408-0DF334AEB8DF}" destId="{CCB1B9A1-5B66-465B-9DCC-13C34C834D3F}" srcOrd="1" destOrd="0" presId="urn:microsoft.com/office/officeart/2005/8/layout/lProcess2"/>
    <dgm:cxn modelId="{8FD49956-AC6C-4AA0-8D70-FAB3753C5034}" type="presParOf" srcId="{C5214A5D-0FCB-43EC-9408-0DF334AEB8DF}" destId="{A8B9C4A2-304B-49E0-B4C9-38ABF240F42A}" srcOrd="2" destOrd="0" presId="urn:microsoft.com/office/officeart/2005/8/layout/lProcess2"/>
    <dgm:cxn modelId="{F6045BEF-76C0-45B6-82FF-DB45E573D1B6}" type="presParOf" srcId="{A8B9C4A2-304B-49E0-B4C9-38ABF240F42A}" destId="{E0CF6D09-3D9A-45B7-9495-230A39FAFAA3}" srcOrd="0" destOrd="0" presId="urn:microsoft.com/office/officeart/2005/8/layout/lProcess2"/>
    <dgm:cxn modelId="{553E953A-F821-4701-9800-F0421895381A}" type="presParOf" srcId="{E0CF6D09-3D9A-45B7-9495-230A39FAFAA3}" destId="{ABAAC11A-C97F-4358-B6A6-1F4BE65A123F}" srcOrd="0" destOrd="0" presId="urn:microsoft.com/office/officeart/2005/8/layout/lProcess2"/>
    <dgm:cxn modelId="{898002FB-3801-41DB-BDD9-3A477E13A7E7}" type="presParOf" srcId="{E0CF6D09-3D9A-45B7-9495-230A39FAFAA3}" destId="{A9591259-CC58-45ED-9B44-81685C4BFDEC}" srcOrd="1" destOrd="0" presId="urn:microsoft.com/office/officeart/2005/8/layout/lProcess2"/>
    <dgm:cxn modelId="{F6F56C74-CA0B-41F5-A5CF-7CE623DA326B}" type="presParOf" srcId="{E0CF6D09-3D9A-45B7-9495-230A39FAFAA3}" destId="{F095367E-D9FC-4ADF-AE45-41F707C01516}" srcOrd="2" destOrd="0" presId="urn:microsoft.com/office/officeart/2005/8/layout/lProcess2"/>
    <dgm:cxn modelId="{AABFE031-3413-4537-B01F-0D61B6172F54}" type="presParOf" srcId="{E0CF6D09-3D9A-45B7-9495-230A39FAFAA3}" destId="{6E87C548-7552-439D-9525-25FD0307EF51}" srcOrd="3" destOrd="0" presId="urn:microsoft.com/office/officeart/2005/8/layout/lProcess2"/>
    <dgm:cxn modelId="{E37248FF-9AD9-4ACA-9D1D-2049B150144B}" type="presParOf" srcId="{E0CF6D09-3D9A-45B7-9495-230A39FAFAA3}" destId="{92008424-C2B5-4990-AEFC-068DD3FAB35D}" srcOrd="4" destOrd="0" presId="urn:microsoft.com/office/officeart/2005/8/layout/lProcess2"/>
    <dgm:cxn modelId="{681E1795-FBED-4331-905C-D2EC693DD519}" type="presParOf" srcId="{E0CF6D09-3D9A-45B7-9495-230A39FAFAA3}" destId="{8D181ED4-174F-4A5C-9E57-2CC66BB129AE}" srcOrd="5" destOrd="0" presId="urn:microsoft.com/office/officeart/2005/8/layout/lProcess2"/>
    <dgm:cxn modelId="{974D5772-1BFF-45D1-BC44-E2EB486248B0}" type="presParOf" srcId="{E0CF6D09-3D9A-45B7-9495-230A39FAFAA3}" destId="{08FA7045-A033-4052-B9F5-EC64EBAFF7DC}" srcOrd="6" destOrd="0" presId="urn:microsoft.com/office/officeart/2005/8/layout/lProcess2"/>
    <dgm:cxn modelId="{7025C431-AD8A-4E9E-AB7D-E80953FA3F49}" type="presParOf" srcId="{E0CF6D09-3D9A-45B7-9495-230A39FAFAA3}" destId="{3E525A17-DE84-4C9E-BCAD-45FBE47C97F4}" srcOrd="7" destOrd="0" presId="urn:microsoft.com/office/officeart/2005/8/layout/lProcess2"/>
    <dgm:cxn modelId="{E1D77636-C9A8-4923-A74B-DF19A0F73DBB}" type="presParOf" srcId="{E0CF6D09-3D9A-45B7-9495-230A39FAFAA3}" destId="{80F188BA-F201-4EF8-8626-BF274EA9FFF4}" srcOrd="8" destOrd="0" presId="urn:microsoft.com/office/officeart/2005/8/layout/lProcess2"/>
    <dgm:cxn modelId="{649525C7-ACAD-41B7-AEC2-F708E5F82BE5}" type="presParOf" srcId="{E0CF6D09-3D9A-45B7-9495-230A39FAFAA3}" destId="{4629EF04-26A6-44F0-893A-F81102D96F56}" srcOrd="9" destOrd="0" presId="urn:microsoft.com/office/officeart/2005/8/layout/lProcess2"/>
    <dgm:cxn modelId="{5379B96E-D3C8-4380-AB5C-298F91FA6A8D}" type="presParOf" srcId="{E0CF6D09-3D9A-45B7-9495-230A39FAFAA3}" destId="{81531F3F-2D67-47C4-9191-68A9A09C3BD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02A952-9150-4230-9F67-9F6A9B405C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04D645-299C-422C-9C6A-DAD8312DE630}">
      <dgm:prSet phldrT="[Metin]"/>
      <dgm:spPr/>
      <dgm:t>
        <a:bodyPr/>
        <a:lstStyle/>
        <a:p>
          <a:r>
            <a:rPr lang="tr-TR" dirty="0"/>
            <a:t>Transmisyon</a:t>
          </a:r>
        </a:p>
        <a:p>
          <a:r>
            <a:rPr lang="tr-TR" dirty="0"/>
            <a:t>(Enerji geçirimi)</a:t>
          </a:r>
        </a:p>
      </dgm:t>
    </dgm:pt>
    <dgm:pt modelId="{37F75A5F-018F-4077-8DAE-DDEE37C00286}" type="parTrans" cxnId="{4BB669D0-EB20-4EB2-8752-03011E24228E}">
      <dgm:prSet/>
      <dgm:spPr/>
      <dgm:t>
        <a:bodyPr/>
        <a:lstStyle/>
        <a:p>
          <a:endParaRPr lang="tr-TR"/>
        </a:p>
      </dgm:t>
    </dgm:pt>
    <dgm:pt modelId="{0E84F16C-060F-4C07-92EF-E1B17B35317E}" type="sibTrans" cxnId="{4BB669D0-EB20-4EB2-8752-03011E24228E}">
      <dgm:prSet/>
      <dgm:spPr/>
      <dgm:t>
        <a:bodyPr/>
        <a:lstStyle/>
        <a:p>
          <a:endParaRPr lang="tr-TR"/>
        </a:p>
      </dgm:t>
    </dgm:pt>
    <dgm:pt modelId="{D19A9516-8AF4-438F-B5E0-CB81A1F66E93}">
      <dgm:prSet phldrT="[Metin]"/>
      <dgm:spPr/>
      <dgm:t>
        <a:bodyPr/>
        <a:lstStyle/>
        <a:p>
          <a:r>
            <a:rPr lang="tr-TR" dirty="0"/>
            <a:t>Röntgen (X-Ray)</a:t>
          </a:r>
        </a:p>
      </dgm:t>
    </dgm:pt>
    <dgm:pt modelId="{BC350A1E-7138-4E13-BBC1-3BD3B324BFD2}" type="parTrans" cxnId="{2BCD87E1-B750-4A62-8FEC-6A0B3DF4B24A}">
      <dgm:prSet/>
      <dgm:spPr/>
      <dgm:t>
        <a:bodyPr/>
        <a:lstStyle/>
        <a:p>
          <a:endParaRPr lang="tr-TR"/>
        </a:p>
      </dgm:t>
    </dgm:pt>
    <dgm:pt modelId="{4E52E25D-E60D-47BF-8635-2DF0EFDF9A7D}" type="sibTrans" cxnId="{2BCD87E1-B750-4A62-8FEC-6A0B3DF4B24A}">
      <dgm:prSet/>
      <dgm:spPr/>
      <dgm:t>
        <a:bodyPr/>
        <a:lstStyle/>
        <a:p>
          <a:endParaRPr lang="tr-TR"/>
        </a:p>
      </dgm:t>
    </dgm:pt>
    <dgm:pt modelId="{998DD3DB-3B31-49A8-8E2A-910E200BB308}">
      <dgm:prSet phldrT="[Metin]"/>
      <dgm:spPr/>
      <dgm:t>
        <a:bodyPr/>
        <a:lstStyle/>
        <a:p>
          <a:r>
            <a:rPr lang="tr-TR" dirty="0"/>
            <a:t>Bilgisayarlı Tomografi (BT)</a:t>
          </a:r>
        </a:p>
      </dgm:t>
    </dgm:pt>
    <dgm:pt modelId="{FD5CADA6-DBC6-42A4-86EA-FE2D0E0D7298}" type="parTrans" cxnId="{E9C0ED27-20BE-4BEE-B4EC-C29FB82FCA08}">
      <dgm:prSet/>
      <dgm:spPr/>
      <dgm:t>
        <a:bodyPr/>
        <a:lstStyle/>
        <a:p>
          <a:endParaRPr lang="tr-TR"/>
        </a:p>
      </dgm:t>
    </dgm:pt>
    <dgm:pt modelId="{F66DA763-8591-4956-9486-D826EB0AAAC3}" type="sibTrans" cxnId="{E9C0ED27-20BE-4BEE-B4EC-C29FB82FCA08}">
      <dgm:prSet/>
      <dgm:spPr/>
      <dgm:t>
        <a:bodyPr/>
        <a:lstStyle/>
        <a:p>
          <a:endParaRPr lang="tr-TR"/>
        </a:p>
      </dgm:t>
    </dgm:pt>
    <dgm:pt modelId="{966600D1-147D-4822-8205-EA88B5AA7AB8}">
      <dgm:prSet phldrT="[Metin]"/>
      <dgm:spPr/>
      <dgm:t>
        <a:bodyPr/>
        <a:lstStyle/>
        <a:p>
          <a:r>
            <a:rPr lang="tr-TR" dirty="0"/>
            <a:t>Emisyon</a:t>
          </a:r>
        </a:p>
        <a:p>
          <a:r>
            <a:rPr lang="tr-TR" dirty="0"/>
            <a:t>(Enerji yayımı)</a:t>
          </a:r>
        </a:p>
      </dgm:t>
    </dgm:pt>
    <dgm:pt modelId="{0688411B-03E5-4BDB-A448-AD374768081D}" type="parTrans" cxnId="{D3067A31-E15E-4DEF-80A6-0306A9B6B52B}">
      <dgm:prSet/>
      <dgm:spPr/>
      <dgm:t>
        <a:bodyPr/>
        <a:lstStyle/>
        <a:p>
          <a:endParaRPr lang="tr-TR"/>
        </a:p>
      </dgm:t>
    </dgm:pt>
    <dgm:pt modelId="{D3A44CE6-BD81-4EE5-9481-32878E2477D9}" type="sibTrans" cxnId="{D3067A31-E15E-4DEF-80A6-0306A9B6B52B}">
      <dgm:prSet/>
      <dgm:spPr/>
      <dgm:t>
        <a:bodyPr/>
        <a:lstStyle/>
        <a:p>
          <a:endParaRPr lang="tr-TR"/>
        </a:p>
      </dgm:t>
    </dgm:pt>
    <dgm:pt modelId="{76119193-163D-42D8-864E-F464235F9BA2}">
      <dgm:prSet phldrT="[Metin]"/>
      <dgm:spPr/>
      <dgm:t>
        <a:bodyPr/>
        <a:lstStyle/>
        <a:p>
          <a:r>
            <a:rPr lang="tr-TR" dirty="0"/>
            <a:t>Manyetik Rezonans Görüntüleme (MRG)</a:t>
          </a:r>
        </a:p>
      </dgm:t>
    </dgm:pt>
    <dgm:pt modelId="{14BF5818-05AF-4DEE-8A4B-157D2359D271}" type="parTrans" cxnId="{38B94E55-402E-4BBE-9601-DEC3A1D0C2AA}">
      <dgm:prSet/>
      <dgm:spPr/>
      <dgm:t>
        <a:bodyPr/>
        <a:lstStyle/>
        <a:p>
          <a:endParaRPr lang="tr-TR"/>
        </a:p>
      </dgm:t>
    </dgm:pt>
    <dgm:pt modelId="{B24B1BDD-BF87-43A8-85C8-EE58FFC7D8D8}" type="sibTrans" cxnId="{38B94E55-402E-4BBE-9601-DEC3A1D0C2AA}">
      <dgm:prSet/>
      <dgm:spPr/>
      <dgm:t>
        <a:bodyPr/>
        <a:lstStyle/>
        <a:p>
          <a:endParaRPr lang="tr-TR"/>
        </a:p>
      </dgm:t>
    </dgm:pt>
    <dgm:pt modelId="{C4364A2D-A118-4AA6-B0F7-77D6B3491715}">
      <dgm:prSet phldrT="[Metin]"/>
      <dgm:spPr/>
      <dgm:t>
        <a:bodyPr/>
        <a:lstStyle/>
        <a:p>
          <a:r>
            <a:rPr lang="tr-TR" dirty="0"/>
            <a:t>Termal Görüntüleme</a:t>
          </a:r>
        </a:p>
      </dgm:t>
    </dgm:pt>
    <dgm:pt modelId="{CCB8D030-8656-4A54-8F4C-F6EA71E71081}" type="parTrans" cxnId="{8D767EDD-125C-4FE6-B5F1-15ABADE00035}">
      <dgm:prSet/>
      <dgm:spPr/>
      <dgm:t>
        <a:bodyPr/>
        <a:lstStyle/>
        <a:p>
          <a:endParaRPr lang="tr-TR"/>
        </a:p>
      </dgm:t>
    </dgm:pt>
    <dgm:pt modelId="{88CB429A-D600-4520-8D2D-1323BBBB86D9}" type="sibTrans" cxnId="{8D767EDD-125C-4FE6-B5F1-15ABADE00035}">
      <dgm:prSet/>
      <dgm:spPr/>
      <dgm:t>
        <a:bodyPr/>
        <a:lstStyle/>
        <a:p>
          <a:endParaRPr lang="tr-TR"/>
        </a:p>
      </dgm:t>
    </dgm:pt>
    <dgm:pt modelId="{83795FCB-2D1E-4C58-A863-3FDBED960985}">
      <dgm:prSet phldrT="[Metin]"/>
      <dgm:spPr/>
      <dgm:t>
        <a:bodyPr/>
        <a:lstStyle/>
        <a:p>
          <a:r>
            <a:rPr lang="tr-TR" dirty="0"/>
            <a:t>Refleksiyon</a:t>
          </a:r>
        </a:p>
        <a:p>
          <a:r>
            <a:rPr lang="tr-TR" dirty="0"/>
            <a:t>(Enerji yansıması)</a:t>
          </a:r>
        </a:p>
      </dgm:t>
    </dgm:pt>
    <dgm:pt modelId="{259BED8B-349E-4CF8-A9FD-F9601D603499}" type="parTrans" cxnId="{050B7AF9-980B-4B17-923A-E90C8CA98B71}">
      <dgm:prSet/>
      <dgm:spPr/>
      <dgm:t>
        <a:bodyPr/>
        <a:lstStyle/>
        <a:p>
          <a:endParaRPr lang="tr-TR"/>
        </a:p>
      </dgm:t>
    </dgm:pt>
    <dgm:pt modelId="{7738F332-2810-40CE-805A-C001B7099E8E}" type="sibTrans" cxnId="{050B7AF9-980B-4B17-923A-E90C8CA98B71}">
      <dgm:prSet/>
      <dgm:spPr/>
      <dgm:t>
        <a:bodyPr/>
        <a:lstStyle/>
        <a:p>
          <a:endParaRPr lang="tr-TR"/>
        </a:p>
      </dgm:t>
    </dgm:pt>
    <dgm:pt modelId="{5E1B4641-08FA-4E54-933D-C2FB3F8D3EB1}">
      <dgm:prSet phldrT="[Metin]"/>
      <dgm:spPr/>
      <dgm:t>
        <a:bodyPr/>
        <a:lstStyle/>
        <a:p>
          <a:r>
            <a:rPr lang="tr-TR" dirty="0"/>
            <a:t>Ultrasonografi (US)</a:t>
          </a:r>
        </a:p>
      </dgm:t>
    </dgm:pt>
    <dgm:pt modelId="{3005C1FC-9A86-4D21-A316-2DA1C4242547}" type="parTrans" cxnId="{2220E6F2-11EE-435C-90A1-924A46E0DA5E}">
      <dgm:prSet/>
      <dgm:spPr/>
      <dgm:t>
        <a:bodyPr/>
        <a:lstStyle/>
        <a:p>
          <a:endParaRPr lang="tr-TR"/>
        </a:p>
      </dgm:t>
    </dgm:pt>
    <dgm:pt modelId="{60A1C0BF-0EB3-46E9-B74A-B35D0AA4681C}" type="sibTrans" cxnId="{2220E6F2-11EE-435C-90A1-924A46E0DA5E}">
      <dgm:prSet/>
      <dgm:spPr/>
      <dgm:t>
        <a:bodyPr/>
        <a:lstStyle/>
        <a:p>
          <a:endParaRPr lang="tr-TR"/>
        </a:p>
      </dgm:t>
    </dgm:pt>
    <dgm:pt modelId="{8A552F2E-D0EF-4206-9A6C-3B5B0F88A7E4}">
      <dgm:prSet phldrT="[Metin]"/>
      <dgm:spPr/>
      <dgm:t>
        <a:bodyPr/>
        <a:lstStyle/>
        <a:p>
          <a:r>
            <a:rPr lang="tr-TR" dirty="0"/>
            <a:t>Ekokardiyografi</a:t>
          </a:r>
        </a:p>
      </dgm:t>
    </dgm:pt>
    <dgm:pt modelId="{DC0C59C1-59DA-431B-B84C-35628144909D}" type="parTrans" cxnId="{AD201464-B07B-4AC6-B9A2-82906C34CC7E}">
      <dgm:prSet/>
      <dgm:spPr/>
      <dgm:t>
        <a:bodyPr/>
        <a:lstStyle/>
        <a:p>
          <a:endParaRPr lang="tr-TR"/>
        </a:p>
      </dgm:t>
    </dgm:pt>
    <dgm:pt modelId="{531AC32F-CD3E-4978-9679-5E885D7F3C4B}" type="sibTrans" cxnId="{AD201464-B07B-4AC6-B9A2-82906C34CC7E}">
      <dgm:prSet/>
      <dgm:spPr/>
      <dgm:t>
        <a:bodyPr/>
        <a:lstStyle/>
        <a:p>
          <a:endParaRPr lang="tr-TR"/>
        </a:p>
      </dgm:t>
    </dgm:pt>
    <dgm:pt modelId="{6C4B4640-D136-43BD-A576-22D91E144172}">
      <dgm:prSet phldrT="[Metin]"/>
      <dgm:spPr/>
      <dgm:t>
        <a:bodyPr/>
        <a:lstStyle/>
        <a:p>
          <a:r>
            <a:rPr lang="tr-TR" dirty="0"/>
            <a:t>Mamografi</a:t>
          </a:r>
        </a:p>
      </dgm:t>
    </dgm:pt>
    <dgm:pt modelId="{136A33CC-3756-4012-9A9D-D76139BFCE07}" type="parTrans" cxnId="{050763DF-1230-49FF-944A-1C274171BD21}">
      <dgm:prSet/>
      <dgm:spPr/>
      <dgm:t>
        <a:bodyPr/>
        <a:lstStyle/>
        <a:p>
          <a:endParaRPr lang="tr-TR"/>
        </a:p>
      </dgm:t>
    </dgm:pt>
    <dgm:pt modelId="{9A59B3E5-DF79-403C-AF4F-D38527B3830A}" type="sibTrans" cxnId="{050763DF-1230-49FF-944A-1C274171BD21}">
      <dgm:prSet/>
      <dgm:spPr/>
      <dgm:t>
        <a:bodyPr/>
        <a:lstStyle/>
        <a:p>
          <a:endParaRPr lang="tr-TR"/>
        </a:p>
      </dgm:t>
    </dgm:pt>
    <dgm:pt modelId="{E2D8B170-B7B4-4F77-AC28-CC6E670A74E0}">
      <dgm:prSet phldrT="[Metin]"/>
      <dgm:spPr/>
      <dgm:t>
        <a:bodyPr/>
        <a:lstStyle/>
        <a:p>
          <a:r>
            <a:rPr lang="tr-TR" dirty="0" err="1"/>
            <a:t>Tomosentez</a:t>
          </a:r>
          <a:endParaRPr lang="tr-TR" dirty="0"/>
        </a:p>
      </dgm:t>
    </dgm:pt>
    <dgm:pt modelId="{6003212F-834B-4641-815A-93E488FE2385}" type="parTrans" cxnId="{7A6D7E30-86F6-433C-B8FB-808AB25FD3F9}">
      <dgm:prSet/>
      <dgm:spPr/>
      <dgm:t>
        <a:bodyPr/>
        <a:lstStyle/>
        <a:p>
          <a:endParaRPr lang="tr-TR"/>
        </a:p>
      </dgm:t>
    </dgm:pt>
    <dgm:pt modelId="{FC5B181E-CEE3-48A9-BF37-339721027A5D}" type="sibTrans" cxnId="{7A6D7E30-86F6-433C-B8FB-808AB25FD3F9}">
      <dgm:prSet/>
      <dgm:spPr/>
      <dgm:t>
        <a:bodyPr/>
        <a:lstStyle/>
        <a:p>
          <a:endParaRPr lang="tr-TR"/>
        </a:p>
      </dgm:t>
    </dgm:pt>
    <dgm:pt modelId="{6973918C-2A54-457E-9ECE-8D99F0D22DE7}">
      <dgm:prSet phldrT="[Metin]"/>
      <dgm:spPr/>
      <dgm:t>
        <a:bodyPr/>
        <a:lstStyle/>
        <a:p>
          <a:r>
            <a:rPr lang="tr-TR" dirty="0"/>
            <a:t>Floroskopi</a:t>
          </a:r>
        </a:p>
      </dgm:t>
    </dgm:pt>
    <dgm:pt modelId="{EBF06849-853E-43BD-A2D8-A3156AD8A905}" type="parTrans" cxnId="{39374CE6-DC1A-4B72-82E1-1C13EECD4C7A}">
      <dgm:prSet/>
      <dgm:spPr/>
      <dgm:t>
        <a:bodyPr/>
        <a:lstStyle/>
        <a:p>
          <a:endParaRPr lang="tr-TR"/>
        </a:p>
      </dgm:t>
    </dgm:pt>
    <dgm:pt modelId="{9F98F884-72E1-4D43-A893-97DEFC8AF3E2}" type="sibTrans" cxnId="{39374CE6-DC1A-4B72-82E1-1C13EECD4C7A}">
      <dgm:prSet/>
      <dgm:spPr/>
      <dgm:t>
        <a:bodyPr/>
        <a:lstStyle/>
        <a:p>
          <a:endParaRPr lang="tr-TR"/>
        </a:p>
      </dgm:t>
    </dgm:pt>
    <dgm:pt modelId="{822BFE4F-F971-45F6-8C1A-726F427DCF94}">
      <dgm:prSet phldrT="[Metin]"/>
      <dgm:spPr/>
      <dgm:t>
        <a:bodyPr/>
        <a:lstStyle/>
        <a:p>
          <a:r>
            <a:rPr lang="tr-TR" dirty="0"/>
            <a:t>Gama Kameraları</a:t>
          </a:r>
        </a:p>
      </dgm:t>
    </dgm:pt>
    <dgm:pt modelId="{2075DBD7-253D-4A88-89E0-D1C120766BCB}" type="parTrans" cxnId="{13A07583-6CA3-424C-86EC-5B0BA872D3C2}">
      <dgm:prSet/>
      <dgm:spPr/>
      <dgm:t>
        <a:bodyPr/>
        <a:lstStyle/>
        <a:p>
          <a:endParaRPr lang="tr-TR"/>
        </a:p>
      </dgm:t>
    </dgm:pt>
    <dgm:pt modelId="{46E53C4B-DFB7-4E9E-B6C5-6195B1A9DFCF}" type="sibTrans" cxnId="{13A07583-6CA3-424C-86EC-5B0BA872D3C2}">
      <dgm:prSet/>
      <dgm:spPr/>
      <dgm:t>
        <a:bodyPr/>
        <a:lstStyle/>
        <a:p>
          <a:endParaRPr lang="tr-TR"/>
        </a:p>
      </dgm:t>
    </dgm:pt>
    <dgm:pt modelId="{64E01E91-6375-4DC3-A28B-DA8D97AA78DD}">
      <dgm:prSet phldrT="[Metin]"/>
      <dgm:spPr/>
      <dgm:t>
        <a:bodyPr/>
        <a:lstStyle/>
        <a:p>
          <a:r>
            <a:rPr lang="tr-TR" dirty="0"/>
            <a:t>Doppler Ultrason</a:t>
          </a:r>
        </a:p>
      </dgm:t>
    </dgm:pt>
    <dgm:pt modelId="{AA7AA9C2-D60D-46BD-BB9E-E3DDF6E8DF74}" type="parTrans" cxnId="{2D4DB249-AB47-44CE-9C17-AC1F6DA53011}">
      <dgm:prSet/>
      <dgm:spPr/>
      <dgm:t>
        <a:bodyPr/>
        <a:lstStyle/>
        <a:p>
          <a:endParaRPr lang="tr-TR"/>
        </a:p>
      </dgm:t>
    </dgm:pt>
    <dgm:pt modelId="{67D7A0A7-74B6-4CBE-863E-0E957F80C76A}" type="sibTrans" cxnId="{2D4DB249-AB47-44CE-9C17-AC1F6DA53011}">
      <dgm:prSet/>
      <dgm:spPr/>
      <dgm:t>
        <a:bodyPr/>
        <a:lstStyle/>
        <a:p>
          <a:endParaRPr lang="tr-TR"/>
        </a:p>
      </dgm:t>
    </dgm:pt>
    <dgm:pt modelId="{89EEC730-21FE-49B7-B0E0-668EFD116928}" type="pres">
      <dgm:prSet presAssocID="{9C02A952-9150-4230-9F67-9F6A9B405C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D47217-5885-41AC-9BE7-1197957F9ABF}" type="pres">
      <dgm:prSet presAssocID="{4F04D645-299C-422C-9C6A-DAD8312DE630}" presName="compNode" presStyleCnt="0"/>
      <dgm:spPr/>
    </dgm:pt>
    <dgm:pt modelId="{293AFBF0-8B20-4438-AA40-F5709D44CBB3}" type="pres">
      <dgm:prSet presAssocID="{4F04D645-299C-422C-9C6A-DAD8312DE630}" presName="aNode" presStyleLbl="bgShp" presStyleIdx="0" presStyleCnt="3" custLinFactNeighborX="-42" custLinFactNeighborY="-665"/>
      <dgm:spPr/>
      <dgm:t>
        <a:bodyPr/>
        <a:lstStyle/>
        <a:p>
          <a:endParaRPr lang="tr-TR"/>
        </a:p>
      </dgm:t>
    </dgm:pt>
    <dgm:pt modelId="{560BF27E-1E94-4BC0-83ED-075622215FC7}" type="pres">
      <dgm:prSet presAssocID="{4F04D645-299C-422C-9C6A-DAD8312DE630}" presName="textNode" presStyleLbl="bgShp" presStyleIdx="0" presStyleCnt="3"/>
      <dgm:spPr/>
      <dgm:t>
        <a:bodyPr/>
        <a:lstStyle/>
        <a:p>
          <a:endParaRPr lang="tr-TR"/>
        </a:p>
      </dgm:t>
    </dgm:pt>
    <dgm:pt modelId="{8C1BD832-A6B7-4D92-A750-E79082AF32D2}" type="pres">
      <dgm:prSet presAssocID="{4F04D645-299C-422C-9C6A-DAD8312DE630}" presName="compChildNode" presStyleCnt="0"/>
      <dgm:spPr/>
    </dgm:pt>
    <dgm:pt modelId="{C00A7AF4-ADEC-454C-ACA2-FBDEB9EC5819}" type="pres">
      <dgm:prSet presAssocID="{4F04D645-299C-422C-9C6A-DAD8312DE630}" presName="theInnerList" presStyleCnt="0"/>
      <dgm:spPr/>
    </dgm:pt>
    <dgm:pt modelId="{269524E2-BFCE-4348-9963-2D559F68A371}" type="pres">
      <dgm:prSet presAssocID="{D19A9516-8AF4-438F-B5E0-CB81A1F66E93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09C739-036C-454D-8FA2-CEAD50C24D88}" type="pres">
      <dgm:prSet presAssocID="{D19A9516-8AF4-438F-B5E0-CB81A1F66E93}" presName="aSpace2" presStyleCnt="0"/>
      <dgm:spPr/>
    </dgm:pt>
    <dgm:pt modelId="{468D0A01-9C08-4351-8A03-557F7245520F}" type="pres">
      <dgm:prSet presAssocID="{998DD3DB-3B31-49A8-8E2A-910E200BB308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DC9981-E0DE-4B76-A093-57B83EB64F52}" type="pres">
      <dgm:prSet presAssocID="{998DD3DB-3B31-49A8-8E2A-910E200BB308}" presName="aSpace2" presStyleCnt="0"/>
      <dgm:spPr/>
    </dgm:pt>
    <dgm:pt modelId="{3585F776-F9FB-43B4-809F-E25E57A5E91B}" type="pres">
      <dgm:prSet presAssocID="{6C4B4640-D136-43BD-A576-22D91E144172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678F48-8B60-4CCA-8CF0-C08596074171}" type="pres">
      <dgm:prSet presAssocID="{6C4B4640-D136-43BD-A576-22D91E144172}" presName="aSpace2" presStyleCnt="0"/>
      <dgm:spPr/>
    </dgm:pt>
    <dgm:pt modelId="{539D581F-85F1-472A-9E29-1FC861D89187}" type="pres">
      <dgm:prSet presAssocID="{E2D8B170-B7B4-4F77-AC28-CC6E670A74E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9E2022-76FC-42D9-98D4-F13ADAA03F6B}" type="pres">
      <dgm:prSet presAssocID="{E2D8B170-B7B4-4F77-AC28-CC6E670A74E0}" presName="aSpace2" presStyleCnt="0"/>
      <dgm:spPr/>
    </dgm:pt>
    <dgm:pt modelId="{0ECC8106-CF26-4403-B8F6-7E1079C278C0}" type="pres">
      <dgm:prSet presAssocID="{6973918C-2A54-457E-9ECE-8D99F0D22DE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E6A73E-534D-426A-B5AB-5F2EC1704D25}" type="pres">
      <dgm:prSet presAssocID="{4F04D645-299C-422C-9C6A-DAD8312DE630}" presName="aSpace" presStyleCnt="0"/>
      <dgm:spPr/>
    </dgm:pt>
    <dgm:pt modelId="{49D1EFEA-59F1-4BDE-A38C-ABE3DEDC3229}" type="pres">
      <dgm:prSet presAssocID="{966600D1-147D-4822-8205-EA88B5AA7AB8}" presName="compNode" presStyleCnt="0"/>
      <dgm:spPr/>
    </dgm:pt>
    <dgm:pt modelId="{DD60398E-7229-44A8-B9C8-CC9307A2AD67}" type="pres">
      <dgm:prSet presAssocID="{966600D1-147D-4822-8205-EA88B5AA7AB8}" presName="aNode" presStyleLbl="bgShp" presStyleIdx="1" presStyleCnt="3"/>
      <dgm:spPr/>
      <dgm:t>
        <a:bodyPr/>
        <a:lstStyle/>
        <a:p>
          <a:endParaRPr lang="tr-TR"/>
        </a:p>
      </dgm:t>
    </dgm:pt>
    <dgm:pt modelId="{ADAF6C4C-6DCF-4360-A9A5-446A641E4E1A}" type="pres">
      <dgm:prSet presAssocID="{966600D1-147D-4822-8205-EA88B5AA7AB8}" presName="textNode" presStyleLbl="bgShp" presStyleIdx="1" presStyleCnt="3"/>
      <dgm:spPr/>
      <dgm:t>
        <a:bodyPr/>
        <a:lstStyle/>
        <a:p>
          <a:endParaRPr lang="tr-TR"/>
        </a:p>
      </dgm:t>
    </dgm:pt>
    <dgm:pt modelId="{1DC969E9-2D76-4A28-8970-B1ECF9711327}" type="pres">
      <dgm:prSet presAssocID="{966600D1-147D-4822-8205-EA88B5AA7AB8}" presName="compChildNode" presStyleCnt="0"/>
      <dgm:spPr/>
    </dgm:pt>
    <dgm:pt modelId="{43389E35-5F77-45CB-9F34-2FF7D9171E27}" type="pres">
      <dgm:prSet presAssocID="{966600D1-147D-4822-8205-EA88B5AA7AB8}" presName="theInnerList" presStyleCnt="0"/>
      <dgm:spPr/>
    </dgm:pt>
    <dgm:pt modelId="{ECE8702D-CD32-4047-8F69-A9DE0301ACAF}" type="pres">
      <dgm:prSet presAssocID="{76119193-163D-42D8-864E-F464235F9BA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E2AEE9-A66D-4098-9315-6B50EEC62033}" type="pres">
      <dgm:prSet presAssocID="{76119193-163D-42D8-864E-F464235F9BA2}" presName="aSpace2" presStyleCnt="0"/>
      <dgm:spPr/>
    </dgm:pt>
    <dgm:pt modelId="{30BF906C-84ED-4924-87E8-8E8489E75605}" type="pres">
      <dgm:prSet presAssocID="{C4364A2D-A118-4AA6-B0F7-77D6B3491715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FF2DDF-FEDF-413A-8704-46B355A8242F}" type="pres">
      <dgm:prSet presAssocID="{C4364A2D-A118-4AA6-B0F7-77D6B3491715}" presName="aSpace2" presStyleCnt="0"/>
      <dgm:spPr/>
    </dgm:pt>
    <dgm:pt modelId="{9989B041-7984-481C-8A1D-0F10F37BC839}" type="pres">
      <dgm:prSet presAssocID="{822BFE4F-F971-45F6-8C1A-726F427DCF94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178BA3-A173-48C5-A4C2-440BE1371541}" type="pres">
      <dgm:prSet presAssocID="{966600D1-147D-4822-8205-EA88B5AA7AB8}" presName="aSpace" presStyleCnt="0"/>
      <dgm:spPr/>
    </dgm:pt>
    <dgm:pt modelId="{3598CC52-D49A-447C-B7DD-3FA991AC633F}" type="pres">
      <dgm:prSet presAssocID="{83795FCB-2D1E-4C58-A863-3FDBED960985}" presName="compNode" presStyleCnt="0"/>
      <dgm:spPr/>
    </dgm:pt>
    <dgm:pt modelId="{A61D5681-8BDA-48CF-87BB-676331132002}" type="pres">
      <dgm:prSet presAssocID="{83795FCB-2D1E-4C58-A863-3FDBED960985}" presName="aNode" presStyleLbl="bgShp" presStyleIdx="2" presStyleCnt="3"/>
      <dgm:spPr/>
      <dgm:t>
        <a:bodyPr/>
        <a:lstStyle/>
        <a:p>
          <a:endParaRPr lang="tr-TR"/>
        </a:p>
      </dgm:t>
    </dgm:pt>
    <dgm:pt modelId="{7E9A9C8B-112B-4F0F-AD4A-7C9D46CE8178}" type="pres">
      <dgm:prSet presAssocID="{83795FCB-2D1E-4C58-A863-3FDBED960985}" presName="textNode" presStyleLbl="bgShp" presStyleIdx="2" presStyleCnt="3"/>
      <dgm:spPr/>
      <dgm:t>
        <a:bodyPr/>
        <a:lstStyle/>
        <a:p>
          <a:endParaRPr lang="tr-TR"/>
        </a:p>
      </dgm:t>
    </dgm:pt>
    <dgm:pt modelId="{FBC43CAB-0E4E-4935-BB41-ADD5945CD43B}" type="pres">
      <dgm:prSet presAssocID="{83795FCB-2D1E-4C58-A863-3FDBED960985}" presName="compChildNode" presStyleCnt="0"/>
      <dgm:spPr/>
    </dgm:pt>
    <dgm:pt modelId="{D062814A-65EA-4407-9039-A94F53AF0E33}" type="pres">
      <dgm:prSet presAssocID="{83795FCB-2D1E-4C58-A863-3FDBED960985}" presName="theInnerList" presStyleCnt="0"/>
      <dgm:spPr/>
    </dgm:pt>
    <dgm:pt modelId="{0265D66A-D471-4039-B3BB-31683AF6145A}" type="pres">
      <dgm:prSet presAssocID="{5E1B4641-08FA-4E54-933D-C2FB3F8D3EB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20F44D-2E75-4FC4-828B-3DB2ABB3D2C9}" type="pres">
      <dgm:prSet presAssocID="{5E1B4641-08FA-4E54-933D-C2FB3F8D3EB1}" presName="aSpace2" presStyleCnt="0"/>
      <dgm:spPr/>
    </dgm:pt>
    <dgm:pt modelId="{D23F83CF-9313-435F-912F-586ED4A1321A}" type="pres">
      <dgm:prSet presAssocID="{64E01E91-6375-4DC3-A28B-DA8D97AA78DD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35FC40-0C2D-45F2-A496-3EBB669804A7}" type="pres">
      <dgm:prSet presAssocID="{64E01E91-6375-4DC3-A28B-DA8D97AA78DD}" presName="aSpace2" presStyleCnt="0"/>
      <dgm:spPr/>
    </dgm:pt>
    <dgm:pt modelId="{F2E78D4C-4686-45F5-BC41-C1D319991041}" type="pres">
      <dgm:prSet presAssocID="{8A552F2E-D0EF-4206-9A6C-3B5B0F88A7E4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B94E55-402E-4BBE-9601-DEC3A1D0C2AA}" srcId="{966600D1-147D-4822-8205-EA88B5AA7AB8}" destId="{76119193-163D-42D8-864E-F464235F9BA2}" srcOrd="0" destOrd="0" parTransId="{14BF5818-05AF-4DEE-8A4B-157D2359D271}" sibTransId="{B24B1BDD-BF87-43A8-85C8-EE58FFC7D8D8}"/>
    <dgm:cxn modelId="{4E71E611-684F-4EDA-A39A-8499A2A7135F}" type="presOf" srcId="{4F04D645-299C-422C-9C6A-DAD8312DE630}" destId="{560BF27E-1E94-4BC0-83ED-075622215FC7}" srcOrd="1" destOrd="0" presId="urn:microsoft.com/office/officeart/2005/8/layout/lProcess2"/>
    <dgm:cxn modelId="{39374CE6-DC1A-4B72-82E1-1C13EECD4C7A}" srcId="{4F04D645-299C-422C-9C6A-DAD8312DE630}" destId="{6973918C-2A54-457E-9ECE-8D99F0D22DE7}" srcOrd="4" destOrd="0" parTransId="{EBF06849-853E-43BD-A2D8-A3156AD8A905}" sibTransId="{9F98F884-72E1-4D43-A893-97DEFC8AF3E2}"/>
    <dgm:cxn modelId="{AD201464-B07B-4AC6-B9A2-82906C34CC7E}" srcId="{83795FCB-2D1E-4C58-A863-3FDBED960985}" destId="{8A552F2E-D0EF-4206-9A6C-3B5B0F88A7E4}" srcOrd="2" destOrd="0" parTransId="{DC0C59C1-59DA-431B-B84C-35628144909D}" sibTransId="{531AC32F-CD3E-4978-9679-5E885D7F3C4B}"/>
    <dgm:cxn modelId="{D3067A31-E15E-4DEF-80A6-0306A9B6B52B}" srcId="{9C02A952-9150-4230-9F67-9F6A9B405C4C}" destId="{966600D1-147D-4822-8205-EA88B5AA7AB8}" srcOrd="1" destOrd="0" parTransId="{0688411B-03E5-4BDB-A448-AD374768081D}" sibTransId="{D3A44CE6-BD81-4EE5-9481-32878E2477D9}"/>
    <dgm:cxn modelId="{031F30AB-61F5-41A9-B1A5-B8938C05901C}" type="presOf" srcId="{C4364A2D-A118-4AA6-B0F7-77D6B3491715}" destId="{30BF906C-84ED-4924-87E8-8E8489E75605}" srcOrd="0" destOrd="0" presId="urn:microsoft.com/office/officeart/2005/8/layout/lProcess2"/>
    <dgm:cxn modelId="{31945378-8400-4FA3-9101-B7E6929C57F7}" type="presOf" srcId="{6973918C-2A54-457E-9ECE-8D99F0D22DE7}" destId="{0ECC8106-CF26-4403-B8F6-7E1079C278C0}" srcOrd="0" destOrd="0" presId="urn:microsoft.com/office/officeart/2005/8/layout/lProcess2"/>
    <dgm:cxn modelId="{7A6D7E30-86F6-433C-B8FB-808AB25FD3F9}" srcId="{4F04D645-299C-422C-9C6A-DAD8312DE630}" destId="{E2D8B170-B7B4-4F77-AC28-CC6E670A74E0}" srcOrd="3" destOrd="0" parTransId="{6003212F-834B-4641-815A-93E488FE2385}" sibTransId="{FC5B181E-CEE3-48A9-BF37-339721027A5D}"/>
    <dgm:cxn modelId="{D79B7557-B521-4854-BB94-CF39C4D5C993}" type="presOf" srcId="{6C4B4640-D136-43BD-A576-22D91E144172}" destId="{3585F776-F9FB-43B4-809F-E25E57A5E91B}" srcOrd="0" destOrd="0" presId="urn:microsoft.com/office/officeart/2005/8/layout/lProcess2"/>
    <dgm:cxn modelId="{82D70A01-035A-4F0A-9E1E-B1F43CB28DAA}" type="presOf" srcId="{966600D1-147D-4822-8205-EA88B5AA7AB8}" destId="{DD60398E-7229-44A8-B9C8-CC9307A2AD67}" srcOrd="0" destOrd="0" presId="urn:microsoft.com/office/officeart/2005/8/layout/lProcess2"/>
    <dgm:cxn modelId="{050763DF-1230-49FF-944A-1C274171BD21}" srcId="{4F04D645-299C-422C-9C6A-DAD8312DE630}" destId="{6C4B4640-D136-43BD-A576-22D91E144172}" srcOrd="2" destOrd="0" parTransId="{136A33CC-3756-4012-9A9D-D76139BFCE07}" sibTransId="{9A59B3E5-DF79-403C-AF4F-D38527B3830A}"/>
    <dgm:cxn modelId="{4BB669D0-EB20-4EB2-8752-03011E24228E}" srcId="{9C02A952-9150-4230-9F67-9F6A9B405C4C}" destId="{4F04D645-299C-422C-9C6A-DAD8312DE630}" srcOrd="0" destOrd="0" parTransId="{37F75A5F-018F-4077-8DAE-DDEE37C00286}" sibTransId="{0E84F16C-060F-4C07-92EF-E1B17B35317E}"/>
    <dgm:cxn modelId="{2264AAFC-8C53-4665-AB55-B6180EA3914A}" type="presOf" srcId="{9C02A952-9150-4230-9F67-9F6A9B405C4C}" destId="{89EEC730-21FE-49B7-B0E0-668EFD116928}" srcOrd="0" destOrd="0" presId="urn:microsoft.com/office/officeart/2005/8/layout/lProcess2"/>
    <dgm:cxn modelId="{E9C0ED27-20BE-4BEE-B4EC-C29FB82FCA08}" srcId="{4F04D645-299C-422C-9C6A-DAD8312DE630}" destId="{998DD3DB-3B31-49A8-8E2A-910E200BB308}" srcOrd="1" destOrd="0" parTransId="{FD5CADA6-DBC6-42A4-86EA-FE2D0E0D7298}" sibTransId="{F66DA763-8591-4956-9486-D826EB0AAAC3}"/>
    <dgm:cxn modelId="{967033AA-C607-407E-9D60-274AFB5EEFFF}" type="presOf" srcId="{64E01E91-6375-4DC3-A28B-DA8D97AA78DD}" destId="{D23F83CF-9313-435F-912F-586ED4A1321A}" srcOrd="0" destOrd="0" presId="urn:microsoft.com/office/officeart/2005/8/layout/lProcess2"/>
    <dgm:cxn modelId="{8D767EDD-125C-4FE6-B5F1-15ABADE00035}" srcId="{966600D1-147D-4822-8205-EA88B5AA7AB8}" destId="{C4364A2D-A118-4AA6-B0F7-77D6B3491715}" srcOrd="1" destOrd="0" parTransId="{CCB8D030-8656-4A54-8F4C-F6EA71E71081}" sibTransId="{88CB429A-D600-4520-8D2D-1323BBBB86D9}"/>
    <dgm:cxn modelId="{BBFD5720-2278-469C-9A97-BEEEF3D3E366}" type="presOf" srcId="{4F04D645-299C-422C-9C6A-DAD8312DE630}" destId="{293AFBF0-8B20-4438-AA40-F5709D44CBB3}" srcOrd="0" destOrd="0" presId="urn:microsoft.com/office/officeart/2005/8/layout/lProcess2"/>
    <dgm:cxn modelId="{DEAA1062-16F5-4CA5-9A61-1D9A430064CC}" type="presOf" srcId="{E2D8B170-B7B4-4F77-AC28-CC6E670A74E0}" destId="{539D581F-85F1-472A-9E29-1FC861D89187}" srcOrd="0" destOrd="0" presId="urn:microsoft.com/office/officeart/2005/8/layout/lProcess2"/>
    <dgm:cxn modelId="{CEF5DF45-9E79-4A54-B6C4-77A9947E99AE}" type="presOf" srcId="{966600D1-147D-4822-8205-EA88B5AA7AB8}" destId="{ADAF6C4C-6DCF-4360-A9A5-446A641E4E1A}" srcOrd="1" destOrd="0" presId="urn:microsoft.com/office/officeart/2005/8/layout/lProcess2"/>
    <dgm:cxn modelId="{1178D841-6126-4C5D-ADE7-7CD23130B1AA}" type="presOf" srcId="{8A552F2E-D0EF-4206-9A6C-3B5B0F88A7E4}" destId="{F2E78D4C-4686-45F5-BC41-C1D319991041}" srcOrd="0" destOrd="0" presId="urn:microsoft.com/office/officeart/2005/8/layout/lProcess2"/>
    <dgm:cxn modelId="{872B47B9-368C-4AE9-8733-78E9AE5EA1F3}" type="presOf" srcId="{5E1B4641-08FA-4E54-933D-C2FB3F8D3EB1}" destId="{0265D66A-D471-4039-B3BB-31683AF6145A}" srcOrd="0" destOrd="0" presId="urn:microsoft.com/office/officeart/2005/8/layout/lProcess2"/>
    <dgm:cxn modelId="{2BCD87E1-B750-4A62-8FEC-6A0B3DF4B24A}" srcId="{4F04D645-299C-422C-9C6A-DAD8312DE630}" destId="{D19A9516-8AF4-438F-B5E0-CB81A1F66E93}" srcOrd="0" destOrd="0" parTransId="{BC350A1E-7138-4E13-BBC1-3BD3B324BFD2}" sibTransId="{4E52E25D-E60D-47BF-8635-2DF0EFDF9A7D}"/>
    <dgm:cxn modelId="{24F3D35A-9FC6-400F-900E-84922CAE88F9}" type="presOf" srcId="{D19A9516-8AF4-438F-B5E0-CB81A1F66E93}" destId="{269524E2-BFCE-4348-9963-2D559F68A371}" srcOrd="0" destOrd="0" presId="urn:microsoft.com/office/officeart/2005/8/layout/lProcess2"/>
    <dgm:cxn modelId="{D62C3661-9E24-4D82-B7DA-35B411CAE6CF}" type="presOf" srcId="{83795FCB-2D1E-4C58-A863-3FDBED960985}" destId="{7E9A9C8B-112B-4F0F-AD4A-7C9D46CE8178}" srcOrd="1" destOrd="0" presId="urn:microsoft.com/office/officeart/2005/8/layout/lProcess2"/>
    <dgm:cxn modelId="{2F6457AF-0874-42D7-8758-A3152DCBE3B6}" type="presOf" srcId="{822BFE4F-F971-45F6-8C1A-726F427DCF94}" destId="{9989B041-7984-481C-8A1D-0F10F37BC839}" srcOrd="0" destOrd="0" presId="urn:microsoft.com/office/officeart/2005/8/layout/lProcess2"/>
    <dgm:cxn modelId="{2220E6F2-11EE-435C-90A1-924A46E0DA5E}" srcId="{83795FCB-2D1E-4C58-A863-3FDBED960985}" destId="{5E1B4641-08FA-4E54-933D-C2FB3F8D3EB1}" srcOrd="0" destOrd="0" parTransId="{3005C1FC-9A86-4D21-A316-2DA1C4242547}" sibTransId="{60A1C0BF-0EB3-46E9-B74A-B35D0AA4681C}"/>
    <dgm:cxn modelId="{AEB763D6-88A1-4E36-841C-1E4F130F2423}" type="presOf" srcId="{998DD3DB-3B31-49A8-8E2A-910E200BB308}" destId="{468D0A01-9C08-4351-8A03-557F7245520F}" srcOrd="0" destOrd="0" presId="urn:microsoft.com/office/officeart/2005/8/layout/lProcess2"/>
    <dgm:cxn modelId="{2D4DB249-AB47-44CE-9C17-AC1F6DA53011}" srcId="{83795FCB-2D1E-4C58-A863-3FDBED960985}" destId="{64E01E91-6375-4DC3-A28B-DA8D97AA78DD}" srcOrd="1" destOrd="0" parTransId="{AA7AA9C2-D60D-46BD-BB9E-E3DDF6E8DF74}" sibTransId="{67D7A0A7-74B6-4CBE-863E-0E957F80C76A}"/>
    <dgm:cxn modelId="{050B7AF9-980B-4B17-923A-E90C8CA98B71}" srcId="{9C02A952-9150-4230-9F67-9F6A9B405C4C}" destId="{83795FCB-2D1E-4C58-A863-3FDBED960985}" srcOrd="2" destOrd="0" parTransId="{259BED8B-349E-4CF8-A9FD-F9601D603499}" sibTransId="{7738F332-2810-40CE-805A-C001B7099E8E}"/>
    <dgm:cxn modelId="{4BB4E8B6-7F25-4507-A1BD-F318102581CA}" type="presOf" srcId="{76119193-163D-42D8-864E-F464235F9BA2}" destId="{ECE8702D-CD32-4047-8F69-A9DE0301ACAF}" srcOrd="0" destOrd="0" presId="urn:microsoft.com/office/officeart/2005/8/layout/lProcess2"/>
    <dgm:cxn modelId="{D9EDB8E6-B3B0-41A6-83A1-C0D4B31C03DE}" type="presOf" srcId="{83795FCB-2D1E-4C58-A863-3FDBED960985}" destId="{A61D5681-8BDA-48CF-87BB-676331132002}" srcOrd="0" destOrd="0" presId="urn:microsoft.com/office/officeart/2005/8/layout/lProcess2"/>
    <dgm:cxn modelId="{13A07583-6CA3-424C-86EC-5B0BA872D3C2}" srcId="{966600D1-147D-4822-8205-EA88B5AA7AB8}" destId="{822BFE4F-F971-45F6-8C1A-726F427DCF94}" srcOrd="2" destOrd="0" parTransId="{2075DBD7-253D-4A88-89E0-D1C120766BCB}" sibTransId="{46E53C4B-DFB7-4E9E-B6C5-6195B1A9DFCF}"/>
    <dgm:cxn modelId="{A2139A6E-1C32-420B-A64B-86BC74E439F0}" type="presParOf" srcId="{89EEC730-21FE-49B7-B0E0-668EFD116928}" destId="{54D47217-5885-41AC-9BE7-1197957F9ABF}" srcOrd="0" destOrd="0" presId="urn:microsoft.com/office/officeart/2005/8/layout/lProcess2"/>
    <dgm:cxn modelId="{9F6CEBC8-813D-4358-A914-1752493C63BA}" type="presParOf" srcId="{54D47217-5885-41AC-9BE7-1197957F9ABF}" destId="{293AFBF0-8B20-4438-AA40-F5709D44CBB3}" srcOrd="0" destOrd="0" presId="urn:microsoft.com/office/officeart/2005/8/layout/lProcess2"/>
    <dgm:cxn modelId="{A27A0C68-E896-48AE-A069-B9D7948FAAE2}" type="presParOf" srcId="{54D47217-5885-41AC-9BE7-1197957F9ABF}" destId="{560BF27E-1E94-4BC0-83ED-075622215FC7}" srcOrd="1" destOrd="0" presId="urn:microsoft.com/office/officeart/2005/8/layout/lProcess2"/>
    <dgm:cxn modelId="{21A252F4-B988-4304-A30C-9B28D6567680}" type="presParOf" srcId="{54D47217-5885-41AC-9BE7-1197957F9ABF}" destId="{8C1BD832-A6B7-4D92-A750-E79082AF32D2}" srcOrd="2" destOrd="0" presId="urn:microsoft.com/office/officeart/2005/8/layout/lProcess2"/>
    <dgm:cxn modelId="{C40A281C-8F1B-4048-9816-D0089F0069E2}" type="presParOf" srcId="{8C1BD832-A6B7-4D92-A750-E79082AF32D2}" destId="{C00A7AF4-ADEC-454C-ACA2-FBDEB9EC5819}" srcOrd="0" destOrd="0" presId="urn:microsoft.com/office/officeart/2005/8/layout/lProcess2"/>
    <dgm:cxn modelId="{78972F4B-F202-4B36-BF5E-7296C2E3E6D3}" type="presParOf" srcId="{C00A7AF4-ADEC-454C-ACA2-FBDEB9EC5819}" destId="{269524E2-BFCE-4348-9963-2D559F68A371}" srcOrd="0" destOrd="0" presId="urn:microsoft.com/office/officeart/2005/8/layout/lProcess2"/>
    <dgm:cxn modelId="{6481082E-A91B-44DE-A861-55AD60C3EFD9}" type="presParOf" srcId="{C00A7AF4-ADEC-454C-ACA2-FBDEB9EC5819}" destId="{6509C739-036C-454D-8FA2-CEAD50C24D88}" srcOrd="1" destOrd="0" presId="urn:microsoft.com/office/officeart/2005/8/layout/lProcess2"/>
    <dgm:cxn modelId="{7432E287-C0BD-42AC-9564-A672A1072FC0}" type="presParOf" srcId="{C00A7AF4-ADEC-454C-ACA2-FBDEB9EC5819}" destId="{468D0A01-9C08-4351-8A03-557F7245520F}" srcOrd="2" destOrd="0" presId="urn:microsoft.com/office/officeart/2005/8/layout/lProcess2"/>
    <dgm:cxn modelId="{B8F7E877-315B-4449-9093-AEFB763BE609}" type="presParOf" srcId="{C00A7AF4-ADEC-454C-ACA2-FBDEB9EC5819}" destId="{50DC9981-E0DE-4B76-A093-57B83EB64F52}" srcOrd="3" destOrd="0" presId="urn:microsoft.com/office/officeart/2005/8/layout/lProcess2"/>
    <dgm:cxn modelId="{3A0C6D1C-20DC-4BF6-B8C6-3A4072B5A390}" type="presParOf" srcId="{C00A7AF4-ADEC-454C-ACA2-FBDEB9EC5819}" destId="{3585F776-F9FB-43B4-809F-E25E57A5E91B}" srcOrd="4" destOrd="0" presId="urn:microsoft.com/office/officeart/2005/8/layout/lProcess2"/>
    <dgm:cxn modelId="{CAAE7D73-C7CF-4641-96F7-93C45B19FBFC}" type="presParOf" srcId="{C00A7AF4-ADEC-454C-ACA2-FBDEB9EC5819}" destId="{D1678F48-8B60-4CCA-8CF0-C08596074171}" srcOrd="5" destOrd="0" presId="urn:microsoft.com/office/officeart/2005/8/layout/lProcess2"/>
    <dgm:cxn modelId="{9560D615-2F2C-42CA-817E-7D0E1E3D0200}" type="presParOf" srcId="{C00A7AF4-ADEC-454C-ACA2-FBDEB9EC5819}" destId="{539D581F-85F1-472A-9E29-1FC861D89187}" srcOrd="6" destOrd="0" presId="urn:microsoft.com/office/officeart/2005/8/layout/lProcess2"/>
    <dgm:cxn modelId="{C844EB84-FE07-4604-B1FA-1555A942F83C}" type="presParOf" srcId="{C00A7AF4-ADEC-454C-ACA2-FBDEB9EC5819}" destId="{009E2022-76FC-42D9-98D4-F13ADAA03F6B}" srcOrd="7" destOrd="0" presId="urn:microsoft.com/office/officeart/2005/8/layout/lProcess2"/>
    <dgm:cxn modelId="{2A5B3494-EFF9-4EF2-AF3C-D36347AC23E1}" type="presParOf" srcId="{C00A7AF4-ADEC-454C-ACA2-FBDEB9EC5819}" destId="{0ECC8106-CF26-4403-B8F6-7E1079C278C0}" srcOrd="8" destOrd="0" presId="urn:microsoft.com/office/officeart/2005/8/layout/lProcess2"/>
    <dgm:cxn modelId="{DBCB0EE9-553B-4593-95E2-8F527FA6EA20}" type="presParOf" srcId="{89EEC730-21FE-49B7-B0E0-668EFD116928}" destId="{E6E6A73E-534D-426A-B5AB-5F2EC1704D25}" srcOrd="1" destOrd="0" presId="urn:microsoft.com/office/officeart/2005/8/layout/lProcess2"/>
    <dgm:cxn modelId="{A18383BC-DB1D-4CE2-8B13-F0F04FC329EF}" type="presParOf" srcId="{89EEC730-21FE-49B7-B0E0-668EFD116928}" destId="{49D1EFEA-59F1-4BDE-A38C-ABE3DEDC3229}" srcOrd="2" destOrd="0" presId="urn:microsoft.com/office/officeart/2005/8/layout/lProcess2"/>
    <dgm:cxn modelId="{4F9B8131-ADA2-4B25-A316-E3F74C5C9807}" type="presParOf" srcId="{49D1EFEA-59F1-4BDE-A38C-ABE3DEDC3229}" destId="{DD60398E-7229-44A8-B9C8-CC9307A2AD67}" srcOrd="0" destOrd="0" presId="urn:microsoft.com/office/officeart/2005/8/layout/lProcess2"/>
    <dgm:cxn modelId="{4B663914-70A6-4DE7-AC2F-CB7CFEEBCE12}" type="presParOf" srcId="{49D1EFEA-59F1-4BDE-A38C-ABE3DEDC3229}" destId="{ADAF6C4C-6DCF-4360-A9A5-446A641E4E1A}" srcOrd="1" destOrd="0" presId="urn:microsoft.com/office/officeart/2005/8/layout/lProcess2"/>
    <dgm:cxn modelId="{7F54B770-202F-4FE5-991F-99E9ECE11FAF}" type="presParOf" srcId="{49D1EFEA-59F1-4BDE-A38C-ABE3DEDC3229}" destId="{1DC969E9-2D76-4A28-8970-B1ECF9711327}" srcOrd="2" destOrd="0" presId="urn:microsoft.com/office/officeart/2005/8/layout/lProcess2"/>
    <dgm:cxn modelId="{378A4462-3A23-4664-97D7-A6D916F04D55}" type="presParOf" srcId="{1DC969E9-2D76-4A28-8970-B1ECF9711327}" destId="{43389E35-5F77-45CB-9F34-2FF7D9171E27}" srcOrd="0" destOrd="0" presId="urn:microsoft.com/office/officeart/2005/8/layout/lProcess2"/>
    <dgm:cxn modelId="{F347C4E7-F4A4-48F1-8B6C-A38E66B143FF}" type="presParOf" srcId="{43389E35-5F77-45CB-9F34-2FF7D9171E27}" destId="{ECE8702D-CD32-4047-8F69-A9DE0301ACAF}" srcOrd="0" destOrd="0" presId="urn:microsoft.com/office/officeart/2005/8/layout/lProcess2"/>
    <dgm:cxn modelId="{E1F9BE72-8B62-404F-ABCC-1A6AC60505C0}" type="presParOf" srcId="{43389E35-5F77-45CB-9F34-2FF7D9171E27}" destId="{8BE2AEE9-A66D-4098-9315-6B50EEC62033}" srcOrd="1" destOrd="0" presId="urn:microsoft.com/office/officeart/2005/8/layout/lProcess2"/>
    <dgm:cxn modelId="{59051979-53D7-4257-8AC2-8B9190D6778B}" type="presParOf" srcId="{43389E35-5F77-45CB-9F34-2FF7D9171E27}" destId="{30BF906C-84ED-4924-87E8-8E8489E75605}" srcOrd="2" destOrd="0" presId="urn:microsoft.com/office/officeart/2005/8/layout/lProcess2"/>
    <dgm:cxn modelId="{1A934D1E-CFF0-433C-AC72-E84656DA52B8}" type="presParOf" srcId="{43389E35-5F77-45CB-9F34-2FF7D9171E27}" destId="{76FF2DDF-FEDF-413A-8704-46B355A8242F}" srcOrd="3" destOrd="0" presId="urn:microsoft.com/office/officeart/2005/8/layout/lProcess2"/>
    <dgm:cxn modelId="{22AB3017-29D2-4ECA-B061-E8062CE2B5EF}" type="presParOf" srcId="{43389E35-5F77-45CB-9F34-2FF7D9171E27}" destId="{9989B041-7984-481C-8A1D-0F10F37BC839}" srcOrd="4" destOrd="0" presId="urn:microsoft.com/office/officeart/2005/8/layout/lProcess2"/>
    <dgm:cxn modelId="{0FACEAA9-DF8A-4A93-8BFB-95E783E72CE6}" type="presParOf" srcId="{89EEC730-21FE-49B7-B0E0-668EFD116928}" destId="{61178BA3-A173-48C5-A4C2-440BE1371541}" srcOrd="3" destOrd="0" presId="urn:microsoft.com/office/officeart/2005/8/layout/lProcess2"/>
    <dgm:cxn modelId="{41B8936E-0070-4CC0-9C65-E0EF7FA8613C}" type="presParOf" srcId="{89EEC730-21FE-49B7-B0E0-668EFD116928}" destId="{3598CC52-D49A-447C-B7DD-3FA991AC633F}" srcOrd="4" destOrd="0" presId="urn:microsoft.com/office/officeart/2005/8/layout/lProcess2"/>
    <dgm:cxn modelId="{D51CE768-9F4B-4767-BA78-BB3E4A9FCFC5}" type="presParOf" srcId="{3598CC52-D49A-447C-B7DD-3FA991AC633F}" destId="{A61D5681-8BDA-48CF-87BB-676331132002}" srcOrd="0" destOrd="0" presId="urn:microsoft.com/office/officeart/2005/8/layout/lProcess2"/>
    <dgm:cxn modelId="{6EB5DE78-3672-49DB-BF1A-BF954B0126EE}" type="presParOf" srcId="{3598CC52-D49A-447C-B7DD-3FA991AC633F}" destId="{7E9A9C8B-112B-4F0F-AD4A-7C9D46CE8178}" srcOrd="1" destOrd="0" presId="urn:microsoft.com/office/officeart/2005/8/layout/lProcess2"/>
    <dgm:cxn modelId="{7555CA66-45BA-4AED-8C25-4D2437B30A0A}" type="presParOf" srcId="{3598CC52-D49A-447C-B7DD-3FA991AC633F}" destId="{FBC43CAB-0E4E-4935-BB41-ADD5945CD43B}" srcOrd="2" destOrd="0" presId="urn:microsoft.com/office/officeart/2005/8/layout/lProcess2"/>
    <dgm:cxn modelId="{B2D91398-696F-4B17-9C73-2B87A631E359}" type="presParOf" srcId="{FBC43CAB-0E4E-4935-BB41-ADD5945CD43B}" destId="{D062814A-65EA-4407-9039-A94F53AF0E33}" srcOrd="0" destOrd="0" presId="urn:microsoft.com/office/officeart/2005/8/layout/lProcess2"/>
    <dgm:cxn modelId="{900E69A1-EF90-495C-9A07-A987EC27A411}" type="presParOf" srcId="{D062814A-65EA-4407-9039-A94F53AF0E33}" destId="{0265D66A-D471-4039-B3BB-31683AF6145A}" srcOrd="0" destOrd="0" presId="urn:microsoft.com/office/officeart/2005/8/layout/lProcess2"/>
    <dgm:cxn modelId="{2FEF2AE4-9D40-4F49-9606-7644D7578B0E}" type="presParOf" srcId="{D062814A-65EA-4407-9039-A94F53AF0E33}" destId="{AA20F44D-2E75-4FC4-828B-3DB2ABB3D2C9}" srcOrd="1" destOrd="0" presId="urn:microsoft.com/office/officeart/2005/8/layout/lProcess2"/>
    <dgm:cxn modelId="{B8B67912-7852-48A4-806F-789499BD4681}" type="presParOf" srcId="{D062814A-65EA-4407-9039-A94F53AF0E33}" destId="{D23F83CF-9313-435F-912F-586ED4A1321A}" srcOrd="2" destOrd="0" presId="urn:microsoft.com/office/officeart/2005/8/layout/lProcess2"/>
    <dgm:cxn modelId="{57A7DD52-097D-466B-AAAC-64280400608C}" type="presParOf" srcId="{D062814A-65EA-4407-9039-A94F53AF0E33}" destId="{3935FC40-0C2D-45F2-A496-3EBB669804A7}" srcOrd="3" destOrd="0" presId="urn:microsoft.com/office/officeart/2005/8/layout/lProcess2"/>
    <dgm:cxn modelId="{4DF5C22A-B097-44E2-A3A7-8AC2209911CC}" type="presParOf" srcId="{D062814A-65EA-4407-9039-A94F53AF0E33}" destId="{F2E78D4C-4686-45F5-BC41-C1D3199910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8BEAC3-17BA-454E-9610-B204280106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96C7EC-658F-4F3F-9000-6C1B59B22B62}">
      <dgm:prSet phldrT="[Metin]"/>
      <dgm:spPr/>
      <dgm:t>
        <a:bodyPr/>
        <a:lstStyle/>
        <a:p>
          <a:r>
            <a:rPr lang="tr-TR" dirty="0"/>
            <a:t>Metaller</a:t>
          </a:r>
        </a:p>
      </dgm:t>
    </dgm:pt>
    <dgm:pt modelId="{C9534705-082C-43A0-B055-B6B0CDBFEAB0}" type="parTrans" cxnId="{5C688811-CB4D-48D9-A1E0-3A263F56EE05}">
      <dgm:prSet/>
      <dgm:spPr/>
      <dgm:t>
        <a:bodyPr/>
        <a:lstStyle/>
        <a:p>
          <a:endParaRPr lang="tr-TR"/>
        </a:p>
      </dgm:t>
    </dgm:pt>
    <dgm:pt modelId="{0B8DBA38-9F0A-4D87-AD25-BE77415EB9C7}" type="sibTrans" cxnId="{5C688811-CB4D-48D9-A1E0-3A263F56EE05}">
      <dgm:prSet/>
      <dgm:spPr/>
      <dgm:t>
        <a:bodyPr/>
        <a:lstStyle/>
        <a:p>
          <a:endParaRPr lang="tr-TR"/>
        </a:p>
      </dgm:t>
    </dgm:pt>
    <dgm:pt modelId="{B1E02FD7-3612-4C77-9B96-17667771D6ED}">
      <dgm:prSet phldrT="[Metin]"/>
      <dgm:spPr/>
      <dgm:t>
        <a:bodyPr/>
        <a:lstStyle/>
        <a:p>
          <a:r>
            <a:rPr lang="tr-TR" dirty="0"/>
            <a:t>Diş implantları</a:t>
          </a:r>
        </a:p>
      </dgm:t>
    </dgm:pt>
    <dgm:pt modelId="{3D6B8A59-F0D9-4FE0-8946-86EFC77615AE}" type="parTrans" cxnId="{AFF90955-E22F-49AE-B3E9-FB7463E835DA}">
      <dgm:prSet/>
      <dgm:spPr/>
      <dgm:t>
        <a:bodyPr/>
        <a:lstStyle/>
        <a:p>
          <a:endParaRPr lang="tr-TR"/>
        </a:p>
      </dgm:t>
    </dgm:pt>
    <dgm:pt modelId="{DA099B94-EFEE-4789-8CC7-67604C8B8025}" type="sibTrans" cxnId="{AFF90955-E22F-49AE-B3E9-FB7463E835DA}">
      <dgm:prSet/>
      <dgm:spPr/>
      <dgm:t>
        <a:bodyPr/>
        <a:lstStyle/>
        <a:p>
          <a:endParaRPr lang="tr-TR"/>
        </a:p>
      </dgm:t>
    </dgm:pt>
    <dgm:pt modelId="{0E8DE0C4-D85C-4F27-ACC2-C9C080921DE0}">
      <dgm:prSet phldrT="[Metin]"/>
      <dgm:spPr/>
      <dgm:t>
        <a:bodyPr/>
        <a:lstStyle/>
        <a:p>
          <a:r>
            <a:rPr lang="tr-TR" dirty="0"/>
            <a:t>Seramikler</a:t>
          </a:r>
        </a:p>
      </dgm:t>
    </dgm:pt>
    <dgm:pt modelId="{A3105108-B9D1-4FA5-93FB-4E6F93775ADF}" type="parTrans" cxnId="{D7745E5E-3DF0-4EE4-9E1B-F732579C8165}">
      <dgm:prSet/>
      <dgm:spPr/>
      <dgm:t>
        <a:bodyPr/>
        <a:lstStyle/>
        <a:p>
          <a:endParaRPr lang="tr-TR"/>
        </a:p>
      </dgm:t>
    </dgm:pt>
    <dgm:pt modelId="{07BD888E-C2F3-45D2-94A3-CFB1A7A0C6AC}" type="sibTrans" cxnId="{D7745E5E-3DF0-4EE4-9E1B-F732579C8165}">
      <dgm:prSet/>
      <dgm:spPr/>
      <dgm:t>
        <a:bodyPr/>
        <a:lstStyle/>
        <a:p>
          <a:endParaRPr lang="tr-TR"/>
        </a:p>
      </dgm:t>
    </dgm:pt>
    <dgm:pt modelId="{ACDC1358-1F1E-4D71-BDE8-EAA4A2CD959E}">
      <dgm:prSet phldrT="[Metin]"/>
      <dgm:spPr/>
      <dgm:t>
        <a:bodyPr/>
        <a:lstStyle/>
        <a:p>
          <a:r>
            <a:rPr lang="tr-TR" dirty="0"/>
            <a:t>Yapay kemikler</a:t>
          </a:r>
        </a:p>
      </dgm:t>
    </dgm:pt>
    <dgm:pt modelId="{E814A2D7-A1D4-4679-86B2-573291F82A0F}" type="parTrans" cxnId="{59FE4D6F-4059-48B5-A88C-D6F46EC277C4}">
      <dgm:prSet/>
      <dgm:spPr/>
      <dgm:t>
        <a:bodyPr/>
        <a:lstStyle/>
        <a:p>
          <a:endParaRPr lang="tr-TR"/>
        </a:p>
      </dgm:t>
    </dgm:pt>
    <dgm:pt modelId="{3A960CDC-D7A5-4A30-8D7C-10A268C55ADC}" type="sibTrans" cxnId="{59FE4D6F-4059-48B5-A88C-D6F46EC277C4}">
      <dgm:prSet/>
      <dgm:spPr/>
      <dgm:t>
        <a:bodyPr/>
        <a:lstStyle/>
        <a:p>
          <a:endParaRPr lang="tr-TR"/>
        </a:p>
      </dgm:t>
    </dgm:pt>
    <dgm:pt modelId="{012128EB-33FD-4544-8354-1A51C7E33950}">
      <dgm:prSet phldrT="[Metin]"/>
      <dgm:spPr/>
      <dgm:t>
        <a:bodyPr/>
        <a:lstStyle/>
        <a:p>
          <a:r>
            <a:rPr lang="tr-TR" dirty="0"/>
            <a:t>Polimerler</a:t>
          </a:r>
        </a:p>
      </dgm:t>
    </dgm:pt>
    <dgm:pt modelId="{6EF6DFB0-38FE-4967-821C-828164F710C3}" type="parTrans" cxnId="{A6A0F4D1-FD07-4802-BC19-028F1C6AC24D}">
      <dgm:prSet/>
      <dgm:spPr/>
      <dgm:t>
        <a:bodyPr/>
        <a:lstStyle/>
        <a:p>
          <a:endParaRPr lang="tr-TR"/>
        </a:p>
      </dgm:t>
    </dgm:pt>
    <dgm:pt modelId="{D5EA6F83-E92B-4667-984A-DFF251A2A1AF}" type="sibTrans" cxnId="{A6A0F4D1-FD07-4802-BC19-028F1C6AC24D}">
      <dgm:prSet/>
      <dgm:spPr/>
      <dgm:t>
        <a:bodyPr/>
        <a:lstStyle/>
        <a:p>
          <a:endParaRPr lang="tr-TR"/>
        </a:p>
      </dgm:t>
    </dgm:pt>
    <dgm:pt modelId="{3CF9C9C0-1955-41BE-AB3F-1EA75205CA7D}">
      <dgm:prSet phldrT="[Metin]"/>
      <dgm:spPr/>
      <dgm:t>
        <a:bodyPr/>
        <a:lstStyle/>
        <a:p>
          <a:r>
            <a:rPr lang="tr-TR" dirty="0"/>
            <a:t>İlaç salınım ve taşınım sistemleri</a:t>
          </a:r>
        </a:p>
      </dgm:t>
    </dgm:pt>
    <dgm:pt modelId="{7353FB8E-EA46-4157-A9F4-34C5942C4B09}" type="parTrans" cxnId="{CC29968F-8290-443C-AD85-3CBAAB05DE01}">
      <dgm:prSet/>
      <dgm:spPr/>
      <dgm:t>
        <a:bodyPr/>
        <a:lstStyle/>
        <a:p>
          <a:endParaRPr lang="tr-TR"/>
        </a:p>
      </dgm:t>
    </dgm:pt>
    <dgm:pt modelId="{E84AE72E-DC48-40D1-8212-C263706FAC37}" type="sibTrans" cxnId="{CC29968F-8290-443C-AD85-3CBAAB05DE01}">
      <dgm:prSet/>
      <dgm:spPr/>
      <dgm:t>
        <a:bodyPr/>
        <a:lstStyle/>
        <a:p>
          <a:endParaRPr lang="tr-TR"/>
        </a:p>
      </dgm:t>
    </dgm:pt>
    <dgm:pt modelId="{6A9D464D-7F46-4291-92CB-0BAF0FFE1AEA}">
      <dgm:prSet phldrT="[Metin]"/>
      <dgm:spPr/>
      <dgm:t>
        <a:bodyPr/>
        <a:lstStyle/>
        <a:p>
          <a:r>
            <a:rPr lang="tr-TR" dirty="0"/>
            <a:t>Damar içi stentler</a:t>
          </a:r>
        </a:p>
      </dgm:t>
    </dgm:pt>
    <dgm:pt modelId="{A605D740-B8CC-4B58-955E-2704DA50955D}" type="parTrans" cxnId="{7DD270EF-95D5-419B-80F8-9EEB63CACE42}">
      <dgm:prSet/>
      <dgm:spPr/>
      <dgm:t>
        <a:bodyPr/>
        <a:lstStyle/>
        <a:p>
          <a:endParaRPr lang="tr-TR"/>
        </a:p>
      </dgm:t>
    </dgm:pt>
    <dgm:pt modelId="{F39FF729-626C-4A91-BD18-0F1D0DB8905B}" type="sibTrans" cxnId="{7DD270EF-95D5-419B-80F8-9EEB63CACE42}">
      <dgm:prSet/>
      <dgm:spPr/>
      <dgm:t>
        <a:bodyPr/>
        <a:lstStyle/>
        <a:p>
          <a:endParaRPr lang="tr-TR"/>
        </a:p>
      </dgm:t>
    </dgm:pt>
    <dgm:pt modelId="{E83C1650-D688-4561-923B-F8102EB54421}">
      <dgm:prSet phldrT="[Metin]"/>
      <dgm:spPr/>
      <dgm:t>
        <a:bodyPr/>
        <a:lstStyle/>
        <a:p>
          <a:r>
            <a:rPr lang="tr-TR" dirty="0"/>
            <a:t>Cerrahi aletler</a:t>
          </a:r>
        </a:p>
      </dgm:t>
    </dgm:pt>
    <dgm:pt modelId="{F07211F0-E319-47DA-9420-05B18E37C04B}" type="parTrans" cxnId="{E5D90B64-F60C-4F15-9137-1A20CEE28010}">
      <dgm:prSet/>
      <dgm:spPr/>
      <dgm:t>
        <a:bodyPr/>
        <a:lstStyle/>
        <a:p>
          <a:endParaRPr lang="tr-TR"/>
        </a:p>
      </dgm:t>
    </dgm:pt>
    <dgm:pt modelId="{052D987F-3F94-447F-AF0B-FA22A74CC211}" type="sibTrans" cxnId="{E5D90B64-F60C-4F15-9137-1A20CEE28010}">
      <dgm:prSet/>
      <dgm:spPr/>
      <dgm:t>
        <a:bodyPr/>
        <a:lstStyle/>
        <a:p>
          <a:endParaRPr lang="tr-TR"/>
        </a:p>
      </dgm:t>
    </dgm:pt>
    <dgm:pt modelId="{0B946E57-1032-4632-BEC4-B1C5A147AE79}">
      <dgm:prSet phldrT="[Metin]"/>
      <dgm:spPr/>
      <dgm:t>
        <a:bodyPr/>
        <a:lstStyle/>
        <a:p>
          <a:r>
            <a:rPr lang="tr-TR" dirty="0"/>
            <a:t>Ortopedik implantlar ve protezler</a:t>
          </a:r>
        </a:p>
      </dgm:t>
    </dgm:pt>
    <dgm:pt modelId="{2E90E934-5CD2-4271-B069-73943E521F1A}" type="parTrans" cxnId="{CC837601-EFBD-4D97-81B2-4AD940F6A8D9}">
      <dgm:prSet/>
      <dgm:spPr/>
      <dgm:t>
        <a:bodyPr/>
        <a:lstStyle/>
        <a:p>
          <a:endParaRPr lang="tr-TR"/>
        </a:p>
      </dgm:t>
    </dgm:pt>
    <dgm:pt modelId="{E6F8B6DB-31C0-4AEA-B9A6-FC004E05CFFA}" type="sibTrans" cxnId="{CC837601-EFBD-4D97-81B2-4AD940F6A8D9}">
      <dgm:prSet/>
      <dgm:spPr/>
      <dgm:t>
        <a:bodyPr/>
        <a:lstStyle/>
        <a:p>
          <a:endParaRPr lang="tr-TR"/>
        </a:p>
      </dgm:t>
    </dgm:pt>
    <dgm:pt modelId="{EB465232-BA29-40F3-9B23-9232EAF49EB0}">
      <dgm:prSet phldrT="[Metin]"/>
      <dgm:spPr/>
      <dgm:t>
        <a:bodyPr/>
        <a:lstStyle/>
        <a:p>
          <a:r>
            <a:rPr lang="tr-TR" dirty="0" err="1"/>
            <a:t>Kraniyal</a:t>
          </a:r>
          <a:r>
            <a:rPr lang="tr-TR" dirty="0"/>
            <a:t> implantlar</a:t>
          </a:r>
        </a:p>
      </dgm:t>
    </dgm:pt>
    <dgm:pt modelId="{3E849ED1-5C2E-422C-8370-8D6D11B6813F}" type="parTrans" cxnId="{7D51EA92-41F8-4E01-97AF-356D92E54E3F}">
      <dgm:prSet/>
      <dgm:spPr/>
      <dgm:t>
        <a:bodyPr/>
        <a:lstStyle/>
        <a:p>
          <a:endParaRPr lang="tr-TR"/>
        </a:p>
      </dgm:t>
    </dgm:pt>
    <dgm:pt modelId="{87889A15-4088-4DE3-A708-2A055B49F5C6}" type="sibTrans" cxnId="{7D51EA92-41F8-4E01-97AF-356D92E54E3F}">
      <dgm:prSet/>
      <dgm:spPr/>
      <dgm:t>
        <a:bodyPr/>
        <a:lstStyle/>
        <a:p>
          <a:endParaRPr lang="tr-TR"/>
        </a:p>
      </dgm:t>
    </dgm:pt>
    <dgm:pt modelId="{9E1E4455-01D5-4573-A1D5-4C389FA73552}">
      <dgm:prSet phldrT="[Metin]"/>
      <dgm:spPr/>
      <dgm:t>
        <a:bodyPr/>
        <a:lstStyle/>
        <a:p>
          <a:r>
            <a:rPr lang="tr-TR" dirty="0"/>
            <a:t>Yapay diş</a:t>
          </a:r>
        </a:p>
      </dgm:t>
    </dgm:pt>
    <dgm:pt modelId="{9248A63D-EBBB-4463-90EA-ECFD927DFD6A}" type="parTrans" cxnId="{3BFD7D87-5DD5-4FDE-8ED3-0D7FE64B9C21}">
      <dgm:prSet/>
      <dgm:spPr/>
      <dgm:t>
        <a:bodyPr/>
        <a:lstStyle/>
        <a:p>
          <a:endParaRPr lang="tr-TR"/>
        </a:p>
      </dgm:t>
    </dgm:pt>
    <dgm:pt modelId="{715FD408-B75C-4BC3-BBA1-F67897EF4AA9}" type="sibTrans" cxnId="{3BFD7D87-5DD5-4FDE-8ED3-0D7FE64B9C21}">
      <dgm:prSet/>
      <dgm:spPr/>
      <dgm:t>
        <a:bodyPr/>
        <a:lstStyle/>
        <a:p>
          <a:endParaRPr lang="tr-TR"/>
        </a:p>
      </dgm:t>
    </dgm:pt>
    <dgm:pt modelId="{23BB82B4-A7AE-47A6-B266-97F8804BB1B1}">
      <dgm:prSet phldrT="[Metin]"/>
      <dgm:spPr/>
      <dgm:t>
        <a:bodyPr/>
        <a:lstStyle/>
        <a:p>
          <a:r>
            <a:rPr lang="tr-TR" dirty="0"/>
            <a:t>Kemik greftleri</a:t>
          </a:r>
        </a:p>
      </dgm:t>
    </dgm:pt>
    <dgm:pt modelId="{F8435372-7D21-4BEB-979C-C2AC5351C65A}" type="parTrans" cxnId="{CF7B6E11-FE7F-41A9-B65C-E4D902F18422}">
      <dgm:prSet/>
      <dgm:spPr/>
      <dgm:t>
        <a:bodyPr/>
        <a:lstStyle/>
        <a:p>
          <a:endParaRPr lang="tr-TR"/>
        </a:p>
      </dgm:t>
    </dgm:pt>
    <dgm:pt modelId="{6E4E8076-379C-45CF-812A-8A7EBBC5F983}" type="sibTrans" cxnId="{CF7B6E11-FE7F-41A9-B65C-E4D902F18422}">
      <dgm:prSet/>
      <dgm:spPr/>
      <dgm:t>
        <a:bodyPr/>
        <a:lstStyle/>
        <a:p>
          <a:endParaRPr lang="tr-TR"/>
        </a:p>
      </dgm:t>
    </dgm:pt>
    <dgm:pt modelId="{6D0B56DB-B8B7-4BD6-B065-6170F57523B5}">
      <dgm:prSet phldrT="[Metin]"/>
      <dgm:spPr/>
      <dgm:t>
        <a:bodyPr/>
        <a:lstStyle/>
        <a:p>
          <a:r>
            <a:rPr lang="tr-TR" dirty="0"/>
            <a:t>Kemik çimentosu</a:t>
          </a:r>
        </a:p>
      </dgm:t>
    </dgm:pt>
    <dgm:pt modelId="{64FD103E-B659-4B13-BA62-F6B6C03AE211}" type="parTrans" cxnId="{C3F98545-45F4-4661-9876-BC2F550A52D9}">
      <dgm:prSet/>
      <dgm:spPr/>
      <dgm:t>
        <a:bodyPr/>
        <a:lstStyle/>
        <a:p>
          <a:endParaRPr lang="tr-TR"/>
        </a:p>
      </dgm:t>
    </dgm:pt>
    <dgm:pt modelId="{ACB29767-74B1-4735-A8F3-9FF448D86244}" type="sibTrans" cxnId="{C3F98545-45F4-4661-9876-BC2F550A52D9}">
      <dgm:prSet/>
      <dgm:spPr/>
      <dgm:t>
        <a:bodyPr/>
        <a:lstStyle/>
        <a:p>
          <a:endParaRPr lang="tr-TR"/>
        </a:p>
      </dgm:t>
    </dgm:pt>
    <dgm:pt modelId="{3A815E98-F2D1-43F8-9700-CFBE5226AFB0}">
      <dgm:prSet phldrT="[Metin]"/>
      <dgm:spPr/>
      <dgm:t>
        <a:bodyPr/>
        <a:lstStyle/>
        <a:p>
          <a:r>
            <a:rPr lang="tr-TR" dirty="0"/>
            <a:t>Doku mühendisliği</a:t>
          </a:r>
        </a:p>
      </dgm:t>
    </dgm:pt>
    <dgm:pt modelId="{8A96DE2A-3EE5-49E6-9A53-F54B54010280}" type="parTrans" cxnId="{BB3329D3-D34E-48F4-96B3-C95E135D7BCC}">
      <dgm:prSet/>
      <dgm:spPr/>
      <dgm:t>
        <a:bodyPr/>
        <a:lstStyle/>
        <a:p>
          <a:endParaRPr lang="tr-TR"/>
        </a:p>
      </dgm:t>
    </dgm:pt>
    <dgm:pt modelId="{0B6DA740-6E06-43FC-B50C-328E826BE83E}" type="sibTrans" cxnId="{BB3329D3-D34E-48F4-96B3-C95E135D7BCC}">
      <dgm:prSet/>
      <dgm:spPr/>
      <dgm:t>
        <a:bodyPr/>
        <a:lstStyle/>
        <a:p>
          <a:endParaRPr lang="tr-TR"/>
        </a:p>
      </dgm:t>
    </dgm:pt>
    <dgm:pt modelId="{4CF48DDD-37C9-4CF6-9639-A748891B5363}">
      <dgm:prSet phldrT="[Metin]"/>
      <dgm:spPr/>
      <dgm:t>
        <a:bodyPr/>
        <a:lstStyle/>
        <a:p>
          <a:r>
            <a:rPr lang="tr-TR" dirty="0"/>
            <a:t>Yapay damarlar</a:t>
          </a:r>
        </a:p>
      </dgm:t>
    </dgm:pt>
    <dgm:pt modelId="{BD7F3EF7-CB52-4D3A-AF4D-688B2A2D33C3}" type="parTrans" cxnId="{EF6637F5-5AD9-4642-9E13-533BB796EBB6}">
      <dgm:prSet/>
      <dgm:spPr/>
      <dgm:t>
        <a:bodyPr/>
        <a:lstStyle/>
        <a:p>
          <a:endParaRPr lang="tr-TR"/>
        </a:p>
      </dgm:t>
    </dgm:pt>
    <dgm:pt modelId="{47859B7C-0A6F-4078-8CAE-87411AD7D369}" type="sibTrans" cxnId="{EF6637F5-5AD9-4642-9E13-533BB796EBB6}">
      <dgm:prSet/>
      <dgm:spPr/>
      <dgm:t>
        <a:bodyPr/>
        <a:lstStyle/>
        <a:p>
          <a:endParaRPr lang="tr-TR"/>
        </a:p>
      </dgm:t>
    </dgm:pt>
    <dgm:pt modelId="{DFECF1F9-F04D-474C-8D88-BA8EDA34846F}">
      <dgm:prSet phldrT="[Metin]"/>
      <dgm:spPr/>
      <dgm:t>
        <a:bodyPr/>
        <a:lstStyle/>
        <a:p>
          <a:r>
            <a:rPr lang="tr-TR" dirty="0" err="1"/>
            <a:t>Biyobozunur</a:t>
          </a:r>
          <a:r>
            <a:rPr lang="tr-TR" dirty="0"/>
            <a:t> yapılar</a:t>
          </a:r>
        </a:p>
      </dgm:t>
    </dgm:pt>
    <dgm:pt modelId="{4DB7A2E6-6C3C-4BBE-8B71-FC18D0E88E94}" type="parTrans" cxnId="{1B4BDF61-ACA7-4262-B7BB-11560BCC82D3}">
      <dgm:prSet/>
      <dgm:spPr/>
      <dgm:t>
        <a:bodyPr/>
        <a:lstStyle/>
        <a:p>
          <a:endParaRPr lang="tr-TR"/>
        </a:p>
      </dgm:t>
    </dgm:pt>
    <dgm:pt modelId="{BFF2D6F6-DB92-4F27-81BF-A6355EEE7257}" type="sibTrans" cxnId="{1B4BDF61-ACA7-4262-B7BB-11560BCC82D3}">
      <dgm:prSet/>
      <dgm:spPr/>
      <dgm:t>
        <a:bodyPr/>
        <a:lstStyle/>
        <a:p>
          <a:endParaRPr lang="tr-TR"/>
        </a:p>
      </dgm:t>
    </dgm:pt>
    <dgm:pt modelId="{5B79D302-881E-49A7-AB9D-FEB0E6B41810}">
      <dgm:prSet phldrT="[Metin]"/>
      <dgm:spPr/>
      <dgm:t>
        <a:bodyPr/>
        <a:lstStyle/>
        <a:p>
          <a:r>
            <a:rPr lang="tr-TR" dirty="0"/>
            <a:t>Oftalmolojik uygulamalar</a:t>
          </a:r>
        </a:p>
      </dgm:t>
    </dgm:pt>
    <dgm:pt modelId="{61D057AD-30F9-4B51-8A3D-FFCDA9E7C282}" type="parTrans" cxnId="{794BD0A2-885E-4B91-B6B1-294455FA6CBA}">
      <dgm:prSet/>
      <dgm:spPr/>
      <dgm:t>
        <a:bodyPr/>
        <a:lstStyle/>
        <a:p>
          <a:endParaRPr lang="tr-TR"/>
        </a:p>
      </dgm:t>
    </dgm:pt>
    <dgm:pt modelId="{D61A4AB9-8724-431B-916C-A61617F693C8}" type="sibTrans" cxnId="{794BD0A2-885E-4B91-B6B1-294455FA6CBA}">
      <dgm:prSet/>
      <dgm:spPr/>
      <dgm:t>
        <a:bodyPr/>
        <a:lstStyle/>
        <a:p>
          <a:endParaRPr lang="tr-TR"/>
        </a:p>
      </dgm:t>
    </dgm:pt>
    <dgm:pt modelId="{4642ED7D-A197-4FBF-9876-E5163FDD5CEA}" type="pres">
      <dgm:prSet presAssocID="{538BEAC3-17BA-454E-9610-B204280106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B951B9-82D0-4928-AFB0-1781F7E67376}" type="pres">
      <dgm:prSet presAssocID="{BF96C7EC-658F-4F3F-9000-6C1B59B22B62}" presName="composite" presStyleCnt="0"/>
      <dgm:spPr/>
    </dgm:pt>
    <dgm:pt modelId="{B9770116-5D0C-41F1-B53D-AAA99C9B2DA0}" type="pres">
      <dgm:prSet presAssocID="{BF96C7EC-658F-4F3F-9000-6C1B59B22B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FBA700-117B-4C03-8FD2-4F6696912B08}" type="pres">
      <dgm:prSet presAssocID="{BF96C7EC-658F-4F3F-9000-6C1B59B22B6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0292D-C799-4A48-BAE4-B01F258B01D3}" type="pres">
      <dgm:prSet presAssocID="{0B8DBA38-9F0A-4D87-AD25-BE77415EB9C7}" presName="space" presStyleCnt="0"/>
      <dgm:spPr/>
    </dgm:pt>
    <dgm:pt modelId="{C4273F63-685F-41C8-B4B0-957CFDB491D3}" type="pres">
      <dgm:prSet presAssocID="{0E8DE0C4-D85C-4F27-ACC2-C9C080921DE0}" presName="composite" presStyleCnt="0"/>
      <dgm:spPr/>
    </dgm:pt>
    <dgm:pt modelId="{E737898E-FB4E-4F8A-ADE3-292C830548E8}" type="pres">
      <dgm:prSet presAssocID="{0E8DE0C4-D85C-4F27-ACC2-C9C080921D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0DF5C-AD92-4C67-9CF0-AD64C5D5A479}" type="pres">
      <dgm:prSet presAssocID="{0E8DE0C4-D85C-4F27-ACC2-C9C080921D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88BCAF-251C-43EA-819A-43D0C0091D4B}" type="pres">
      <dgm:prSet presAssocID="{07BD888E-C2F3-45D2-94A3-CFB1A7A0C6AC}" presName="space" presStyleCnt="0"/>
      <dgm:spPr/>
    </dgm:pt>
    <dgm:pt modelId="{CA48FD02-255A-4C27-BC28-8EC87585FCC5}" type="pres">
      <dgm:prSet presAssocID="{012128EB-33FD-4544-8354-1A51C7E33950}" presName="composite" presStyleCnt="0"/>
      <dgm:spPr/>
    </dgm:pt>
    <dgm:pt modelId="{072E8097-054A-450D-8775-393A4958CEA0}" type="pres">
      <dgm:prSet presAssocID="{012128EB-33FD-4544-8354-1A51C7E339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F997C-1426-4E9B-B853-78DE124E0C91}" type="pres">
      <dgm:prSet presAssocID="{012128EB-33FD-4544-8354-1A51C7E33950}" presName="desTx" presStyleLbl="alignAccFollowNode1" presStyleIdx="2" presStyleCnt="3" custLinFactNeighborX="13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D012AE-ADC3-49DC-BD24-0DD25A4EFC89}" type="presOf" srcId="{5B79D302-881E-49A7-AB9D-FEB0E6B41810}" destId="{B61F997C-1426-4E9B-B853-78DE124E0C91}" srcOrd="0" destOrd="4" presId="urn:microsoft.com/office/officeart/2005/8/layout/hList1"/>
    <dgm:cxn modelId="{5EB42392-ADC1-4D2C-84F2-CF31E31F72CA}" type="presOf" srcId="{BF96C7EC-658F-4F3F-9000-6C1B59B22B62}" destId="{B9770116-5D0C-41F1-B53D-AAA99C9B2DA0}" srcOrd="0" destOrd="0" presId="urn:microsoft.com/office/officeart/2005/8/layout/hList1"/>
    <dgm:cxn modelId="{B63E8915-DF04-4806-A1FF-655742F2B33D}" type="presOf" srcId="{538BEAC3-17BA-454E-9610-B204280106F8}" destId="{4642ED7D-A197-4FBF-9876-E5163FDD5CEA}" srcOrd="0" destOrd="0" presId="urn:microsoft.com/office/officeart/2005/8/layout/hList1"/>
    <dgm:cxn modelId="{A5C74390-7ABB-447F-829E-93BC245E6379}" type="presOf" srcId="{ACDC1358-1F1E-4D71-BDE8-EAA4A2CD959E}" destId="{35F0DF5C-AD92-4C67-9CF0-AD64C5D5A479}" srcOrd="0" destOrd="0" presId="urn:microsoft.com/office/officeart/2005/8/layout/hList1"/>
    <dgm:cxn modelId="{59FE4D6F-4059-48B5-A88C-D6F46EC277C4}" srcId="{0E8DE0C4-D85C-4F27-ACC2-C9C080921DE0}" destId="{ACDC1358-1F1E-4D71-BDE8-EAA4A2CD959E}" srcOrd="0" destOrd="0" parTransId="{E814A2D7-A1D4-4679-86B2-573291F82A0F}" sibTransId="{3A960CDC-D7A5-4A30-8D7C-10A268C55ADC}"/>
    <dgm:cxn modelId="{6C6FB434-9ACB-43CD-B82A-3054A814BC4C}" type="presOf" srcId="{6D0B56DB-B8B7-4BD6-B065-6170F57523B5}" destId="{35F0DF5C-AD92-4C67-9CF0-AD64C5D5A479}" srcOrd="0" destOrd="2" presId="urn:microsoft.com/office/officeart/2005/8/layout/hList1"/>
    <dgm:cxn modelId="{AFF90955-E22F-49AE-B3E9-FB7463E835DA}" srcId="{BF96C7EC-658F-4F3F-9000-6C1B59B22B62}" destId="{B1E02FD7-3612-4C77-9B96-17667771D6ED}" srcOrd="1" destOrd="0" parTransId="{3D6B8A59-F0D9-4FE0-8946-86EFC77615AE}" sibTransId="{DA099B94-EFEE-4789-8CC7-67604C8B8025}"/>
    <dgm:cxn modelId="{EF6637F5-5AD9-4642-9E13-533BB796EBB6}" srcId="{012128EB-33FD-4544-8354-1A51C7E33950}" destId="{4CF48DDD-37C9-4CF6-9639-A748891B5363}" srcOrd="2" destOrd="0" parTransId="{BD7F3EF7-CB52-4D3A-AF4D-688B2A2D33C3}" sibTransId="{47859B7C-0A6F-4078-8CAE-87411AD7D369}"/>
    <dgm:cxn modelId="{CC29968F-8290-443C-AD85-3CBAAB05DE01}" srcId="{012128EB-33FD-4544-8354-1A51C7E33950}" destId="{3CF9C9C0-1955-41BE-AB3F-1EA75205CA7D}" srcOrd="0" destOrd="0" parTransId="{7353FB8E-EA46-4157-A9F4-34C5942C4B09}" sibTransId="{E84AE72E-DC48-40D1-8212-C263706FAC37}"/>
    <dgm:cxn modelId="{CF7B6E11-FE7F-41A9-B65C-E4D902F18422}" srcId="{0E8DE0C4-D85C-4F27-ACC2-C9C080921DE0}" destId="{23BB82B4-A7AE-47A6-B266-97F8804BB1B1}" srcOrd="1" destOrd="0" parTransId="{F8435372-7D21-4BEB-979C-C2AC5351C65A}" sibTransId="{6E4E8076-379C-45CF-812A-8A7EBBC5F983}"/>
    <dgm:cxn modelId="{DAE2E9F1-C02B-493B-8ED2-395E657F4F99}" type="presOf" srcId="{23BB82B4-A7AE-47A6-B266-97F8804BB1B1}" destId="{35F0DF5C-AD92-4C67-9CF0-AD64C5D5A479}" srcOrd="0" destOrd="1" presId="urn:microsoft.com/office/officeart/2005/8/layout/hList1"/>
    <dgm:cxn modelId="{59475406-AA2C-497E-B6A8-DEE87B8DD333}" type="presOf" srcId="{4CF48DDD-37C9-4CF6-9639-A748891B5363}" destId="{B61F997C-1426-4E9B-B853-78DE124E0C91}" srcOrd="0" destOrd="2" presId="urn:microsoft.com/office/officeart/2005/8/layout/hList1"/>
    <dgm:cxn modelId="{C3F98545-45F4-4661-9876-BC2F550A52D9}" srcId="{0E8DE0C4-D85C-4F27-ACC2-C9C080921DE0}" destId="{6D0B56DB-B8B7-4BD6-B065-6170F57523B5}" srcOrd="2" destOrd="0" parTransId="{64FD103E-B659-4B13-BA62-F6B6C03AE211}" sibTransId="{ACB29767-74B1-4735-A8F3-9FF448D86244}"/>
    <dgm:cxn modelId="{2BF5747F-D5A7-4DDC-83F9-AEBB6ED2E753}" type="presOf" srcId="{3A815E98-F2D1-43F8-9700-CFBE5226AFB0}" destId="{B61F997C-1426-4E9B-B853-78DE124E0C91}" srcOrd="0" destOrd="1" presId="urn:microsoft.com/office/officeart/2005/8/layout/hList1"/>
    <dgm:cxn modelId="{E5D90B64-F60C-4F15-9137-1A20CEE28010}" srcId="{BF96C7EC-658F-4F3F-9000-6C1B59B22B62}" destId="{E83C1650-D688-4561-923B-F8102EB54421}" srcOrd="4" destOrd="0" parTransId="{F07211F0-E319-47DA-9420-05B18E37C04B}" sibTransId="{052D987F-3F94-447F-AF0B-FA22A74CC211}"/>
    <dgm:cxn modelId="{CF25A303-2C7B-461D-B0E9-DFF8AB360A54}" type="presOf" srcId="{EB465232-BA29-40F3-9B23-9232EAF49EB0}" destId="{18FBA700-117B-4C03-8FD2-4F6696912B08}" srcOrd="0" destOrd="3" presId="urn:microsoft.com/office/officeart/2005/8/layout/hList1"/>
    <dgm:cxn modelId="{DB227E7E-37EA-45A3-A784-D300CAC34048}" type="presOf" srcId="{0E8DE0C4-D85C-4F27-ACC2-C9C080921DE0}" destId="{E737898E-FB4E-4F8A-ADE3-292C830548E8}" srcOrd="0" destOrd="0" presId="urn:microsoft.com/office/officeart/2005/8/layout/hList1"/>
    <dgm:cxn modelId="{A6A0F4D1-FD07-4802-BC19-028F1C6AC24D}" srcId="{538BEAC3-17BA-454E-9610-B204280106F8}" destId="{012128EB-33FD-4544-8354-1A51C7E33950}" srcOrd="2" destOrd="0" parTransId="{6EF6DFB0-38FE-4967-821C-828164F710C3}" sibTransId="{D5EA6F83-E92B-4667-984A-DFF251A2A1AF}"/>
    <dgm:cxn modelId="{794BD0A2-885E-4B91-B6B1-294455FA6CBA}" srcId="{012128EB-33FD-4544-8354-1A51C7E33950}" destId="{5B79D302-881E-49A7-AB9D-FEB0E6B41810}" srcOrd="4" destOrd="0" parTransId="{61D057AD-30F9-4B51-8A3D-FFCDA9E7C282}" sibTransId="{D61A4AB9-8724-431B-916C-A61617F693C8}"/>
    <dgm:cxn modelId="{D7745E5E-3DF0-4EE4-9E1B-F732579C8165}" srcId="{538BEAC3-17BA-454E-9610-B204280106F8}" destId="{0E8DE0C4-D85C-4F27-ACC2-C9C080921DE0}" srcOrd="1" destOrd="0" parTransId="{A3105108-B9D1-4FA5-93FB-4E6F93775ADF}" sibTransId="{07BD888E-C2F3-45D2-94A3-CFB1A7A0C6AC}"/>
    <dgm:cxn modelId="{9C2FE756-EBF5-40C4-BA96-0CAC3F8ED3ED}" type="presOf" srcId="{DFECF1F9-F04D-474C-8D88-BA8EDA34846F}" destId="{B61F997C-1426-4E9B-B853-78DE124E0C91}" srcOrd="0" destOrd="3" presId="urn:microsoft.com/office/officeart/2005/8/layout/hList1"/>
    <dgm:cxn modelId="{7DD270EF-95D5-419B-80F8-9EEB63CACE42}" srcId="{BF96C7EC-658F-4F3F-9000-6C1B59B22B62}" destId="{6A9D464D-7F46-4291-92CB-0BAF0FFE1AEA}" srcOrd="2" destOrd="0" parTransId="{A605D740-B8CC-4B58-955E-2704DA50955D}" sibTransId="{F39FF729-626C-4A91-BD18-0F1D0DB8905B}"/>
    <dgm:cxn modelId="{5C688811-CB4D-48D9-A1E0-3A263F56EE05}" srcId="{538BEAC3-17BA-454E-9610-B204280106F8}" destId="{BF96C7EC-658F-4F3F-9000-6C1B59B22B62}" srcOrd="0" destOrd="0" parTransId="{C9534705-082C-43A0-B055-B6B0CDBFEAB0}" sibTransId="{0B8DBA38-9F0A-4D87-AD25-BE77415EB9C7}"/>
    <dgm:cxn modelId="{64A37D7D-8A69-4F21-B93E-40E80FFDD1E0}" type="presOf" srcId="{0B946E57-1032-4632-BEC4-B1C5A147AE79}" destId="{18FBA700-117B-4C03-8FD2-4F6696912B08}" srcOrd="0" destOrd="0" presId="urn:microsoft.com/office/officeart/2005/8/layout/hList1"/>
    <dgm:cxn modelId="{85ECF57C-E4F6-49C3-9F8D-B72D6820DDA3}" type="presOf" srcId="{E83C1650-D688-4561-923B-F8102EB54421}" destId="{18FBA700-117B-4C03-8FD2-4F6696912B08}" srcOrd="0" destOrd="4" presId="urn:microsoft.com/office/officeart/2005/8/layout/hList1"/>
    <dgm:cxn modelId="{E440578C-3EEC-482C-B11F-5AD42C2B6CB9}" type="presOf" srcId="{3CF9C9C0-1955-41BE-AB3F-1EA75205CA7D}" destId="{B61F997C-1426-4E9B-B853-78DE124E0C91}" srcOrd="0" destOrd="0" presId="urn:microsoft.com/office/officeart/2005/8/layout/hList1"/>
    <dgm:cxn modelId="{CC837601-EFBD-4D97-81B2-4AD940F6A8D9}" srcId="{BF96C7EC-658F-4F3F-9000-6C1B59B22B62}" destId="{0B946E57-1032-4632-BEC4-B1C5A147AE79}" srcOrd="0" destOrd="0" parTransId="{2E90E934-5CD2-4271-B069-73943E521F1A}" sibTransId="{E6F8B6DB-31C0-4AEA-B9A6-FC004E05CFFA}"/>
    <dgm:cxn modelId="{7D51EA92-41F8-4E01-97AF-356D92E54E3F}" srcId="{BF96C7EC-658F-4F3F-9000-6C1B59B22B62}" destId="{EB465232-BA29-40F3-9B23-9232EAF49EB0}" srcOrd="3" destOrd="0" parTransId="{3E849ED1-5C2E-422C-8370-8D6D11B6813F}" sibTransId="{87889A15-4088-4DE3-A708-2A055B49F5C6}"/>
    <dgm:cxn modelId="{A67FFBF0-6C75-454B-AA82-C6961BCFA79B}" type="presOf" srcId="{6A9D464D-7F46-4291-92CB-0BAF0FFE1AEA}" destId="{18FBA700-117B-4C03-8FD2-4F6696912B08}" srcOrd="0" destOrd="2" presId="urn:microsoft.com/office/officeart/2005/8/layout/hList1"/>
    <dgm:cxn modelId="{1B4BDF61-ACA7-4262-B7BB-11560BCC82D3}" srcId="{012128EB-33FD-4544-8354-1A51C7E33950}" destId="{DFECF1F9-F04D-474C-8D88-BA8EDA34846F}" srcOrd="3" destOrd="0" parTransId="{4DB7A2E6-6C3C-4BBE-8B71-FC18D0E88E94}" sibTransId="{BFF2D6F6-DB92-4F27-81BF-A6355EEE7257}"/>
    <dgm:cxn modelId="{3BFD7D87-5DD5-4FDE-8ED3-0D7FE64B9C21}" srcId="{0E8DE0C4-D85C-4F27-ACC2-C9C080921DE0}" destId="{9E1E4455-01D5-4573-A1D5-4C389FA73552}" srcOrd="3" destOrd="0" parTransId="{9248A63D-EBBB-4463-90EA-ECFD927DFD6A}" sibTransId="{715FD408-B75C-4BC3-BBA1-F67897EF4AA9}"/>
    <dgm:cxn modelId="{4EAB9F28-9630-4DCB-9EE7-58FC29E63857}" type="presOf" srcId="{9E1E4455-01D5-4573-A1D5-4C389FA73552}" destId="{35F0DF5C-AD92-4C67-9CF0-AD64C5D5A479}" srcOrd="0" destOrd="3" presId="urn:microsoft.com/office/officeart/2005/8/layout/hList1"/>
    <dgm:cxn modelId="{D67EE8CF-6C13-4011-903D-E0E088FDCE17}" type="presOf" srcId="{B1E02FD7-3612-4C77-9B96-17667771D6ED}" destId="{18FBA700-117B-4C03-8FD2-4F6696912B08}" srcOrd="0" destOrd="1" presId="urn:microsoft.com/office/officeart/2005/8/layout/hList1"/>
    <dgm:cxn modelId="{BB3329D3-D34E-48F4-96B3-C95E135D7BCC}" srcId="{012128EB-33FD-4544-8354-1A51C7E33950}" destId="{3A815E98-F2D1-43F8-9700-CFBE5226AFB0}" srcOrd="1" destOrd="0" parTransId="{8A96DE2A-3EE5-49E6-9A53-F54B54010280}" sibTransId="{0B6DA740-6E06-43FC-B50C-328E826BE83E}"/>
    <dgm:cxn modelId="{65B3C5B8-B38F-4AD8-93E7-02059BA2122F}" type="presOf" srcId="{012128EB-33FD-4544-8354-1A51C7E33950}" destId="{072E8097-054A-450D-8775-393A4958CEA0}" srcOrd="0" destOrd="0" presId="urn:microsoft.com/office/officeart/2005/8/layout/hList1"/>
    <dgm:cxn modelId="{C770DCB8-1B4D-45E0-B4E4-EB0372E4DCAB}" type="presParOf" srcId="{4642ED7D-A197-4FBF-9876-E5163FDD5CEA}" destId="{9CB951B9-82D0-4928-AFB0-1781F7E67376}" srcOrd="0" destOrd="0" presId="urn:microsoft.com/office/officeart/2005/8/layout/hList1"/>
    <dgm:cxn modelId="{380DC39A-56BC-40E3-A097-146E116E6D4A}" type="presParOf" srcId="{9CB951B9-82D0-4928-AFB0-1781F7E67376}" destId="{B9770116-5D0C-41F1-B53D-AAA99C9B2DA0}" srcOrd="0" destOrd="0" presId="urn:microsoft.com/office/officeart/2005/8/layout/hList1"/>
    <dgm:cxn modelId="{303AD9EE-0BE4-4AC3-A040-2ECCDD0BF3CA}" type="presParOf" srcId="{9CB951B9-82D0-4928-AFB0-1781F7E67376}" destId="{18FBA700-117B-4C03-8FD2-4F6696912B08}" srcOrd="1" destOrd="0" presId="urn:microsoft.com/office/officeart/2005/8/layout/hList1"/>
    <dgm:cxn modelId="{1ABAF58B-C07F-4A5A-B57B-E55E14C7CD61}" type="presParOf" srcId="{4642ED7D-A197-4FBF-9876-E5163FDD5CEA}" destId="{3DE0292D-C799-4A48-BAE4-B01F258B01D3}" srcOrd="1" destOrd="0" presId="urn:microsoft.com/office/officeart/2005/8/layout/hList1"/>
    <dgm:cxn modelId="{4C1293A5-0724-4AD5-8EFC-FFA255ED6C65}" type="presParOf" srcId="{4642ED7D-A197-4FBF-9876-E5163FDD5CEA}" destId="{C4273F63-685F-41C8-B4B0-957CFDB491D3}" srcOrd="2" destOrd="0" presId="urn:microsoft.com/office/officeart/2005/8/layout/hList1"/>
    <dgm:cxn modelId="{0DEFCC98-4146-46ED-97A9-E4515DD2EDE5}" type="presParOf" srcId="{C4273F63-685F-41C8-B4B0-957CFDB491D3}" destId="{E737898E-FB4E-4F8A-ADE3-292C830548E8}" srcOrd="0" destOrd="0" presId="urn:microsoft.com/office/officeart/2005/8/layout/hList1"/>
    <dgm:cxn modelId="{175035CD-7AB8-488A-812A-8F61A9DBF88C}" type="presParOf" srcId="{C4273F63-685F-41C8-B4B0-957CFDB491D3}" destId="{35F0DF5C-AD92-4C67-9CF0-AD64C5D5A479}" srcOrd="1" destOrd="0" presId="urn:microsoft.com/office/officeart/2005/8/layout/hList1"/>
    <dgm:cxn modelId="{6D277709-4E14-4B5E-9B11-BA9EF5A5B93B}" type="presParOf" srcId="{4642ED7D-A197-4FBF-9876-E5163FDD5CEA}" destId="{9388BCAF-251C-43EA-819A-43D0C0091D4B}" srcOrd="3" destOrd="0" presId="urn:microsoft.com/office/officeart/2005/8/layout/hList1"/>
    <dgm:cxn modelId="{2DE52485-D60B-4C69-A617-B17E11097C63}" type="presParOf" srcId="{4642ED7D-A197-4FBF-9876-E5163FDD5CEA}" destId="{CA48FD02-255A-4C27-BC28-8EC87585FCC5}" srcOrd="4" destOrd="0" presId="urn:microsoft.com/office/officeart/2005/8/layout/hList1"/>
    <dgm:cxn modelId="{8D47BDC5-8847-49DA-A5D5-9C585650B352}" type="presParOf" srcId="{CA48FD02-255A-4C27-BC28-8EC87585FCC5}" destId="{072E8097-054A-450D-8775-393A4958CEA0}" srcOrd="0" destOrd="0" presId="urn:microsoft.com/office/officeart/2005/8/layout/hList1"/>
    <dgm:cxn modelId="{99452F61-6BEC-4B66-91F6-811308688E78}" type="presParOf" srcId="{CA48FD02-255A-4C27-BC28-8EC87585FCC5}" destId="{B61F997C-1426-4E9B-B853-78DE124E0C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28E00-F8D5-401A-A851-0E30A6818372}">
      <dsp:nvSpPr>
        <dsp:cNvPr id="0" name=""/>
        <dsp:cNvSpPr/>
      </dsp:nvSpPr>
      <dsp:spPr>
        <a:xfrm>
          <a:off x="5860" y="0"/>
          <a:ext cx="5637137" cy="3911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 err="1"/>
            <a:t>Biyo</a:t>
          </a:r>
          <a:endParaRPr lang="tr-TR" sz="5500" kern="1200" dirty="0"/>
        </a:p>
      </dsp:txBody>
      <dsp:txXfrm>
        <a:off x="5860" y="0"/>
        <a:ext cx="5637137" cy="1173573"/>
      </dsp:txXfrm>
    </dsp:sp>
    <dsp:sp modelId="{F85BB236-F426-4058-BEF1-DF22908587A2}">
      <dsp:nvSpPr>
        <dsp:cNvPr id="0" name=""/>
        <dsp:cNvSpPr/>
      </dsp:nvSpPr>
      <dsp:spPr>
        <a:xfrm>
          <a:off x="569573" y="1173573"/>
          <a:ext cx="4509710" cy="25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Canlı Bilimi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/>
            <a:t>Fiziksel yapı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/>
            <a:t>Kimyasal süreç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/>
            <a:t>Moleküler etkileşim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/>
            <a:t>Fizyolojik mekanizma</a:t>
          </a:r>
        </a:p>
      </dsp:txBody>
      <dsp:txXfrm>
        <a:off x="644047" y="1248047"/>
        <a:ext cx="4360762" cy="2393793"/>
      </dsp:txXfrm>
    </dsp:sp>
    <dsp:sp modelId="{42D61631-14AC-48DA-A3D2-F1FC5793549E}">
      <dsp:nvSpPr>
        <dsp:cNvPr id="0" name=""/>
        <dsp:cNvSpPr/>
      </dsp:nvSpPr>
      <dsp:spPr>
        <a:xfrm>
          <a:off x="6065783" y="0"/>
          <a:ext cx="5637137" cy="39119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/>
            <a:t>Medikal</a:t>
          </a:r>
        </a:p>
      </dsp:txBody>
      <dsp:txXfrm>
        <a:off x="6065783" y="0"/>
        <a:ext cx="5637137" cy="1173573"/>
      </dsp:txXfrm>
    </dsp:sp>
    <dsp:sp modelId="{08372ED2-B13E-43DE-98C5-53485332586C}">
      <dsp:nvSpPr>
        <dsp:cNvPr id="0" name=""/>
        <dsp:cNvSpPr/>
      </dsp:nvSpPr>
      <dsp:spPr>
        <a:xfrm>
          <a:off x="6629496" y="1173573"/>
          <a:ext cx="4509710" cy="25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Anatomi, Fizyoloji, Farmakoloji, Cerrahi</a:t>
          </a: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/>
            <a:t>İnsan sağlığı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/>
            <a:t>Teşhis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/>
            <a:t>Tedavi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/>
            <a:t>Hastalık önleme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/>
            <a:t>Sağlık koruma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/>
            <a:t>Yaşam kalitesi iyileştirme</a:t>
          </a:r>
        </a:p>
      </dsp:txBody>
      <dsp:txXfrm>
        <a:off x="6703970" y="1248047"/>
        <a:ext cx="4360762" cy="2393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178C-ED47-4ED3-A649-66CFCF7C4784}">
      <dsp:nvSpPr>
        <dsp:cNvPr id="0" name=""/>
        <dsp:cNvSpPr/>
      </dsp:nvSpPr>
      <dsp:spPr>
        <a:xfrm>
          <a:off x="0" y="147055"/>
          <a:ext cx="81280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Biyomedikal Teknoloji</a:t>
          </a:r>
        </a:p>
      </dsp:txBody>
      <dsp:txXfrm>
        <a:off x="33127" y="180182"/>
        <a:ext cx="8061746" cy="612346"/>
      </dsp:txXfrm>
    </dsp:sp>
    <dsp:sp modelId="{CD173D59-380F-4CC3-8686-7B1313CF2FF8}">
      <dsp:nvSpPr>
        <dsp:cNvPr id="0" name=""/>
        <dsp:cNvSpPr/>
      </dsp:nvSpPr>
      <dsp:spPr>
        <a:xfrm>
          <a:off x="0" y="825655"/>
          <a:ext cx="8128000" cy="10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/>
            <a:t>Sağlıkta tanı, teşhis, tedavi ve destek amacıyla yararlanılan tüm madde, araç-gereç, </a:t>
          </a:r>
          <a:r>
            <a:rPr lang="tr-TR" sz="2300" kern="1200" dirty="0" err="1"/>
            <a:t>malzeme,ekipmanın</a:t>
          </a:r>
          <a:r>
            <a:rPr lang="tr-TR" sz="2300" kern="1200" dirty="0"/>
            <a:t> üretimi ile ilgili bilim dalı</a:t>
          </a:r>
        </a:p>
      </dsp:txBody>
      <dsp:txXfrm>
        <a:off x="0" y="825655"/>
        <a:ext cx="8128000" cy="1020509"/>
      </dsp:txXfrm>
    </dsp:sp>
    <dsp:sp modelId="{8AD8B58E-11B8-46FE-B6AE-406651ACF52C}">
      <dsp:nvSpPr>
        <dsp:cNvPr id="0" name=""/>
        <dsp:cNvSpPr/>
      </dsp:nvSpPr>
      <dsp:spPr>
        <a:xfrm>
          <a:off x="0" y="1846165"/>
          <a:ext cx="81280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Biyomedikal Mühendisliği</a:t>
          </a:r>
        </a:p>
      </dsp:txBody>
      <dsp:txXfrm>
        <a:off x="33127" y="1879292"/>
        <a:ext cx="8061746" cy="612346"/>
      </dsp:txXfrm>
    </dsp:sp>
    <dsp:sp modelId="{C2FB8BB1-2593-4F1F-9339-AF5E6D2819A3}">
      <dsp:nvSpPr>
        <dsp:cNvPr id="0" name=""/>
        <dsp:cNvSpPr/>
      </dsp:nvSpPr>
      <dsp:spPr>
        <a:xfrm>
          <a:off x="0" y="2524765"/>
          <a:ext cx="8128000" cy="204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/>
            <a:t>Biyomedikal teknolojinin uygulamaya geçirilmesi için cihaz, ürün, sistem, araç-gereç ve çözümleme tasarımını yapan veya bunu uygulayan mühendislik dalı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/>
            <a:t>Sağlıkla ilgili problemlerin çözümü için mühendislik teknolojisini biyoloji ve tıp ilkeleri birleştirerek kullanan disiplinler arası bir mühendislik dalı </a:t>
          </a:r>
        </a:p>
      </dsp:txBody>
      <dsp:txXfrm>
        <a:off x="0" y="2524765"/>
        <a:ext cx="8128000" cy="2041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236C-DED9-4C45-BF30-C525C1391F4D}">
      <dsp:nvSpPr>
        <dsp:cNvPr id="0" name=""/>
        <dsp:cNvSpPr/>
      </dsp:nvSpPr>
      <dsp:spPr>
        <a:xfrm>
          <a:off x="0" y="56260"/>
          <a:ext cx="81280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Anatomi</a:t>
          </a:r>
        </a:p>
      </dsp:txBody>
      <dsp:txXfrm>
        <a:off x="18277" y="74537"/>
        <a:ext cx="8091446" cy="337846"/>
      </dsp:txXfrm>
    </dsp:sp>
    <dsp:sp modelId="{9188ECFB-F78E-4020-8706-4689C4BEA912}">
      <dsp:nvSpPr>
        <dsp:cNvPr id="0" name=""/>
        <dsp:cNvSpPr/>
      </dsp:nvSpPr>
      <dsp:spPr>
        <a:xfrm>
          <a:off x="0" y="430660"/>
          <a:ext cx="8128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Canlı organizmaların yapısal durumunu ve organizasyonunu inceler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İskelet-Kas Sistemi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Vücudun damar ağı ve yapısı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Sinirsel iletim ağı</a:t>
          </a:r>
        </a:p>
      </dsp:txBody>
      <dsp:txXfrm>
        <a:off x="0" y="430660"/>
        <a:ext cx="8128000" cy="794880"/>
      </dsp:txXfrm>
    </dsp:sp>
    <dsp:sp modelId="{DC924373-0EF1-4557-AF7F-48C15F9741A5}">
      <dsp:nvSpPr>
        <dsp:cNvPr id="0" name=""/>
        <dsp:cNvSpPr/>
      </dsp:nvSpPr>
      <dsp:spPr>
        <a:xfrm>
          <a:off x="0" y="1225540"/>
          <a:ext cx="81280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Fizyoloji</a:t>
          </a:r>
        </a:p>
      </dsp:txBody>
      <dsp:txXfrm>
        <a:off x="18277" y="1243817"/>
        <a:ext cx="8091446" cy="337846"/>
      </dsp:txXfrm>
    </dsp:sp>
    <dsp:sp modelId="{22AAB33D-1D94-47E5-8445-1E815729D070}">
      <dsp:nvSpPr>
        <dsp:cNvPr id="0" name=""/>
        <dsp:cNvSpPr/>
      </dsp:nvSpPr>
      <dsp:spPr>
        <a:xfrm>
          <a:off x="0" y="1599940"/>
          <a:ext cx="8128000" cy="40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Canlı organizmaların fonksiyonlarını ve çalışma süreçlerini inceler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Sinir-Dolaşım-Sindirim-Boşaltım-Üreme-Endokrin-Solunum-İskelet-Kas Sistemleri</a:t>
          </a:r>
        </a:p>
      </dsp:txBody>
      <dsp:txXfrm>
        <a:off x="0" y="1599940"/>
        <a:ext cx="8128000" cy="405720"/>
      </dsp:txXfrm>
    </dsp:sp>
    <dsp:sp modelId="{F7BE32A5-63DE-49CD-8FA9-920A1CD261B1}">
      <dsp:nvSpPr>
        <dsp:cNvPr id="0" name=""/>
        <dsp:cNvSpPr/>
      </dsp:nvSpPr>
      <dsp:spPr>
        <a:xfrm>
          <a:off x="0" y="2005660"/>
          <a:ext cx="81280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Biyomalzemeler</a:t>
          </a:r>
          <a:r>
            <a:rPr lang="tr-TR" sz="1600" kern="1200" dirty="0"/>
            <a:t> ve Yapay Organlar</a:t>
          </a:r>
        </a:p>
      </dsp:txBody>
      <dsp:txXfrm>
        <a:off x="18277" y="2023937"/>
        <a:ext cx="8091446" cy="337846"/>
      </dsp:txXfrm>
    </dsp:sp>
    <dsp:sp modelId="{6B12DAB7-F477-4249-8E53-814E198069B5}">
      <dsp:nvSpPr>
        <dsp:cNvPr id="0" name=""/>
        <dsp:cNvSpPr/>
      </dsp:nvSpPr>
      <dsp:spPr>
        <a:xfrm>
          <a:off x="0" y="2380060"/>
          <a:ext cx="81280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Hasar gören, işlevini kaybeden veya tamamen yok olan bir doku veya organın yerine kullanılmak üzere ve yeniden fonksiyonellik sağlamak amacıyla, doğal veya yapay yollarla üretilen malzemeler ve yapılardır.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Metal/Seramik/Polimer/Kompozit malzemeler veya biyoteknoloji ile üretilen yapılardan oluşturulabilir.</a:t>
          </a:r>
        </a:p>
      </dsp:txBody>
      <dsp:txXfrm>
        <a:off x="0" y="2380060"/>
        <a:ext cx="8128000" cy="563040"/>
      </dsp:txXfrm>
    </dsp:sp>
    <dsp:sp modelId="{D35A8E32-854D-46B6-9C0C-32AED10CD7F2}">
      <dsp:nvSpPr>
        <dsp:cNvPr id="0" name=""/>
        <dsp:cNvSpPr/>
      </dsp:nvSpPr>
      <dsp:spPr>
        <a:xfrm>
          <a:off x="0" y="2943100"/>
          <a:ext cx="81280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Biyouyumluluk</a:t>
          </a:r>
          <a:endParaRPr lang="tr-TR" sz="1600" kern="1200" dirty="0"/>
        </a:p>
      </dsp:txBody>
      <dsp:txXfrm>
        <a:off x="18277" y="2961377"/>
        <a:ext cx="8091446" cy="337846"/>
      </dsp:txXfrm>
    </dsp:sp>
    <dsp:sp modelId="{F0EE1F5F-5F9A-4DF4-887B-2F66F3329F46}">
      <dsp:nvSpPr>
        <dsp:cNvPr id="0" name=""/>
        <dsp:cNvSpPr/>
      </dsp:nvSpPr>
      <dsp:spPr>
        <a:xfrm>
          <a:off x="0" y="3317500"/>
          <a:ext cx="8128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err="1"/>
            <a:t>Biyomalzemelerin</a:t>
          </a:r>
          <a:r>
            <a:rPr lang="tr-TR" sz="1200" kern="1200" dirty="0"/>
            <a:t> ve yapay organların, ihtiyaç duyulan vücut bölgesinde herhangi bir zararlı etkisi meydana getirmeden kullanılabilmesi</a:t>
          </a:r>
        </a:p>
      </dsp:txBody>
      <dsp:txXfrm>
        <a:off x="0" y="3317500"/>
        <a:ext cx="8128000" cy="364320"/>
      </dsp:txXfrm>
    </dsp:sp>
    <dsp:sp modelId="{4F7C8F1F-8D5D-4C94-ADF9-F6D0AFD7D699}">
      <dsp:nvSpPr>
        <dsp:cNvPr id="0" name=""/>
        <dsp:cNvSpPr/>
      </dsp:nvSpPr>
      <dsp:spPr>
        <a:xfrm>
          <a:off x="0" y="3681820"/>
          <a:ext cx="812800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Biyomekanik</a:t>
          </a:r>
        </a:p>
      </dsp:txBody>
      <dsp:txXfrm>
        <a:off x="18277" y="3700097"/>
        <a:ext cx="8091446" cy="337846"/>
      </dsp:txXfrm>
    </dsp:sp>
    <dsp:sp modelId="{F0A88C52-BEA1-42FC-98F7-92C224DE3AD3}">
      <dsp:nvSpPr>
        <dsp:cNvPr id="0" name=""/>
        <dsp:cNvSpPr/>
      </dsp:nvSpPr>
      <dsp:spPr>
        <a:xfrm>
          <a:off x="0" y="4056220"/>
          <a:ext cx="8128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/>
            <a:t>Canlı sistemlerin kuvvet veya yük altındaki statik (durgun) veya dinamik (hareketli) davranışlarını fiziksel ve mekanik açıdan incelenmesi ve analiz edilmesi</a:t>
          </a:r>
        </a:p>
      </dsp:txBody>
      <dsp:txXfrm>
        <a:off x="0" y="4056220"/>
        <a:ext cx="8128000" cy="36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799B2-5025-4022-97B5-B5ECB57C2237}">
      <dsp:nvSpPr>
        <dsp:cNvPr id="0" name=""/>
        <dsp:cNvSpPr/>
      </dsp:nvSpPr>
      <dsp:spPr>
        <a:xfrm>
          <a:off x="0" y="69570"/>
          <a:ext cx="8128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Biyomedikal </a:t>
          </a:r>
          <a:r>
            <a:rPr lang="tr-TR" sz="1800" kern="1200" dirty="0" err="1"/>
            <a:t>Enstrümantasyon</a:t>
          </a:r>
          <a:endParaRPr lang="tr-TR" sz="1800" kern="1200" dirty="0"/>
        </a:p>
      </dsp:txBody>
      <dsp:txXfrm>
        <a:off x="20561" y="90131"/>
        <a:ext cx="8086878" cy="380078"/>
      </dsp:txXfrm>
    </dsp:sp>
    <dsp:sp modelId="{6860BFCB-D273-4BA0-AA39-490AD344EE90}">
      <dsp:nvSpPr>
        <dsp:cNvPr id="0" name=""/>
        <dsp:cNvSpPr/>
      </dsp:nvSpPr>
      <dsp:spPr>
        <a:xfrm>
          <a:off x="0" y="490770"/>
          <a:ext cx="8128000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/>
            <a:t>Biyomedikal teknolojinin uygulanmasını sağlayan elektronik, mekanik ve robotik sistemlerin tasarımı, üretimi ve uygulamasıdır.</a:t>
          </a:r>
        </a:p>
      </dsp:txBody>
      <dsp:txXfrm>
        <a:off x="0" y="490770"/>
        <a:ext cx="8128000" cy="428490"/>
      </dsp:txXfrm>
    </dsp:sp>
    <dsp:sp modelId="{C6E4CD69-2FE5-4BA0-9A47-872CE39B4E14}">
      <dsp:nvSpPr>
        <dsp:cNvPr id="0" name=""/>
        <dsp:cNvSpPr/>
      </dsp:nvSpPr>
      <dsp:spPr>
        <a:xfrm>
          <a:off x="0" y="919260"/>
          <a:ext cx="8128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Rehabilitasyon Mühendisliği</a:t>
          </a:r>
        </a:p>
      </dsp:txBody>
      <dsp:txXfrm>
        <a:off x="20561" y="939821"/>
        <a:ext cx="8086878" cy="380078"/>
      </dsp:txXfrm>
    </dsp:sp>
    <dsp:sp modelId="{4E36D568-4D87-452D-A60B-2019321A5438}">
      <dsp:nvSpPr>
        <dsp:cNvPr id="0" name=""/>
        <dsp:cNvSpPr/>
      </dsp:nvSpPr>
      <dsp:spPr>
        <a:xfrm>
          <a:off x="0" y="1340460"/>
          <a:ext cx="8128000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/>
            <a:t>Rehabilitasyon, yaşam destek sistemleri gibi yardımcı ekipmanlar ve teknolojinin geliştirilmesi için mühendislik ilkelerinin uygulanması</a:t>
          </a:r>
        </a:p>
      </dsp:txBody>
      <dsp:txXfrm>
        <a:off x="0" y="1340460"/>
        <a:ext cx="8128000" cy="428490"/>
      </dsp:txXfrm>
    </dsp:sp>
    <dsp:sp modelId="{49A333A5-A902-4AF3-B5B7-4D1F2BD3B0F9}">
      <dsp:nvSpPr>
        <dsp:cNvPr id="0" name=""/>
        <dsp:cNvSpPr/>
      </dsp:nvSpPr>
      <dsp:spPr>
        <a:xfrm>
          <a:off x="0" y="1768950"/>
          <a:ext cx="8128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Tıbbi Cihazlar</a:t>
          </a:r>
        </a:p>
      </dsp:txBody>
      <dsp:txXfrm>
        <a:off x="20561" y="1789511"/>
        <a:ext cx="8086878" cy="380078"/>
      </dsp:txXfrm>
    </dsp:sp>
    <dsp:sp modelId="{28A63CA5-80CC-41E5-A9B3-CAC573459507}">
      <dsp:nvSpPr>
        <dsp:cNvPr id="0" name=""/>
        <dsp:cNvSpPr/>
      </dsp:nvSpPr>
      <dsp:spPr>
        <a:xfrm>
          <a:off x="0" y="2190150"/>
          <a:ext cx="8128000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/>
            <a:t>Hastalıkların tanı, teşhis, tedavi veya önlenmesi amacıyla kullanılan tüm araç, gereç, makine, teçhizat ve malzemelerdir</a:t>
          </a:r>
        </a:p>
      </dsp:txBody>
      <dsp:txXfrm>
        <a:off x="0" y="2190150"/>
        <a:ext cx="8128000" cy="428490"/>
      </dsp:txXfrm>
    </dsp:sp>
    <dsp:sp modelId="{C0A932AD-EA5D-408E-B736-8C9F422E3604}">
      <dsp:nvSpPr>
        <dsp:cNvPr id="0" name=""/>
        <dsp:cNvSpPr/>
      </dsp:nvSpPr>
      <dsp:spPr>
        <a:xfrm>
          <a:off x="0" y="2618641"/>
          <a:ext cx="8128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Tıbbi Görüntüleme Sistemleri</a:t>
          </a:r>
        </a:p>
      </dsp:txBody>
      <dsp:txXfrm>
        <a:off x="20561" y="2639202"/>
        <a:ext cx="8086878" cy="380078"/>
      </dsp:txXfrm>
    </dsp:sp>
    <dsp:sp modelId="{ED0A2B80-6301-43BD-86D1-BB0A28DB5F2B}">
      <dsp:nvSpPr>
        <dsp:cNvPr id="0" name=""/>
        <dsp:cNvSpPr/>
      </dsp:nvSpPr>
      <dsp:spPr>
        <a:xfrm>
          <a:off x="0" y="3039840"/>
          <a:ext cx="8128000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/>
            <a:t>Vücudun anatomik veya fizyolojik yapısının X-Ray, Ultrasonografi, MR, Empedans gibi parametreler kullanılarak görüntülenmesi için geliştirilen sistemler</a:t>
          </a:r>
        </a:p>
      </dsp:txBody>
      <dsp:txXfrm>
        <a:off x="0" y="3039840"/>
        <a:ext cx="8128000" cy="428490"/>
      </dsp:txXfrm>
    </dsp:sp>
    <dsp:sp modelId="{F0459549-97FE-46ED-9D77-599E9EED8044}">
      <dsp:nvSpPr>
        <dsp:cNvPr id="0" name=""/>
        <dsp:cNvSpPr/>
      </dsp:nvSpPr>
      <dsp:spPr>
        <a:xfrm>
          <a:off x="0" y="3468331"/>
          <a:ext cx="8128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Doku Mühendisliği</a:t>
          </a:r>
        </a:p>
      </dsp:txBody>
      <dsp:txXfrm>
        <a:off x="20561" y="3488892"/>
        <a:ext cx="8086878" cy="380078"/>
      </dsp:txXfrm>
    </dsp:sp>
    <dsp:sp modelId="{21DC8B7F-D86E-4456-A13A-7E8B236CFD04}">
      <dsp:nvSpPr>
        <dsp:cNvPr id="0" name=""/>
        <dsp:cNvSpPr/>
      </dsp:nvSpPr>
      <dsp:spPr>
        <a:xfrm>
          <a:off x="0" y="3889531"/>
          <a:ext cx="8128000" cy="42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400" kern="1200" dirty="0"/>
            <a:t>Fonksiyonel dokuların tasarımı, geliştirilmesi veya işlevini kaybeden dokuların yenilenmesini sağlayan mühendislik alanı</a:t>
          </a:r>
        </a:p>
      </dsp:txBody>
      <dsp:txXfrm>
        <a:off x="0" y="3889531"/>
        <a:ext cx="8128000" cy="428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0BA4A-46B3-4EB3-AFC2-22BEB7EC1041}">
      <dsp:nvSpPr>
        <dsp:cNvPr id="0" name=""/>
        <dsp:cNvSpPr/>
      </dsp:nvSpPr>
      <dsp:spPr>
        <a:xfrm>
          <a:off x="2572024" y="1381743"/>
          <a:ext cx="2159999" cy="21599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Biyomedikal </a:t>
          </a:r>
          <a:r>
            <a:rPr lang="tr-TR" sz="1800" b="1" kern="1200" dirty="0" err="1"/>
            <a:t>Tekn</a:t>
          </a:r>
          <a:r>
            <a:rPr lang="tr-TR" sz="1800" b="1" kern="1200" dirty="0"/>
            <a:t>. Ve Müh.</a:t>
          </a:r>
        </a:p>
      </dsp:txBody>
      <dsp:txXfrm>
        <a:off x="2888349" y="1698068"/>
        <a:ext cx="1527349" cy="1527349"/>
      </dsp:txXfrm>
    </dsp:sp>
    <dsp:sp modelId="{CC81C77B-6240-4C9C-9F77-F0112F554FE3}">
      <dsp:nvSpPr>
        <dsp:cNvPr id="0" name=""/>
        <dsp:cNvSpPr/>
      </dsp:nvSpPr>
      <dsp:spPr>
        <a:xfrm>
          <a:off x="2896022" y="-72764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Anatomi</a:t>
          </a:r>
        </a:p>
      </dsp:txBody>
      <dsp:txXfrm>
        <a:off x="3117450" y="148664"/>
        <a:ext cx="1069146" cy="1069146"/>
      </dsp:txXfrm>
    </dsp:sp>
    <dsp:sp modelId="{8A635F63-06ED-48D6-A69B-B07D6A8C1A4B}">
      <dsp:nvSpPr>
        <dsp:cNvPr id="0" name=""/>
        <dsp:cNvSpPr/>
      </dsp:nvSpPr>
      <dsp:spPr>
        <a:xfrm>
          <a:off x="3941402" y="266899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Fizyoloji</a:t>
          </a:r>
        </a:p>
      </dsp:txBody>
      <dsp:txXfrm>
        <a:off x="4162830" y="488327"/>
        <a:ext cx="1069146" cy="1069146"/>
      </dsp:txXfrm>
    </dsp:sp>
    <dsp:sp modelId="{47ECDEB8-9E67-4F49-8C95-C1112A00908A}">
      <dsp:nvSpPr>
        <dsp:cNvPr id="0" name=""/>
        <dsp:cNvSpPr/>
      </dsp:nvSpPr>
      <dsp:spPr>
        <a:xfrm>
          <a:off x="4587483" y="1156153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Biyomekanik</a:t>
          </a:r>
        </a:p>
      </dsp:txBody>
      <dsp:txXfrm>
        <a:off x="4808911" y="1377581"/>
        <a:ext cx="1069146" cy="1069146"/>
      </dsp:txXfrm>
    </dsp:sp>
    <dsp:sp modelId="{EB082527-78AF-4CE9-B391-BDD4EF1CBA25}">
      <dsp:nvSpPr>
        <dsp:cNvPr id="0" name=""/>
        <dsp:cNvSpPr/>
      </dsp:nvSpPr>
      <dsp:spPr>
        <a:xfrm>
          <a:off x="4587483" y="2255330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Biyomalzemeler</a:t>
          </a:r>
          <a:endParaRPr lang="tr-T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8911" y="2476758"/>
        <a:ext cx="1069146" cy="1069146"/>
      </dsp:txXfrm>
    </dsp:sp>
    <dsp:sp modelId="{97D464BC-827E-4CD4-A8E5-7CBC9E5A6A3F}">
      <dsp:nvSpPr>
        <dsp:cNvPr id="0" name=""/>
        <dsp:cNvSpPr/>
      </dsp:nvSpPr>
      <dsp:spPr>
        <a:xfrm>
          <a:off x="3941402" y="3144583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Biyouyumluluk</a:t>
          </a:r>
          <a:endParaRPr lang="tr-T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2830" y="3366011"/>
        <a:ext cx="1069146" cy="1069146"/>
      </dsp:txXfrm>
    </dsp:sp>
    <dsp:sp modelId="{70BC5C65-D029-4E9D-84C1-F628190127F8}">
      <dsp:nvSpPr>
        <dsp:cNvPr id="0" name=""/>
        <dsp:cNvSpPr/>
      </dsp:nvSpPr>
      <dsp:spPr>
        <a:xfrm>
          <a:off x="2896022" y="3484248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Rehabilitasyon Mühendisliği</a:t>
          </a:r>
        </a:p>
      </dsp:txBody>
      <dsp:txXfrm>
        <a:off x="3117450" y="3705676"/>
        <a:ext cx="1069146" cy="1069146"/>
      </dsp:txXfrm>
    </dsp:sp>
    <dsp:sp modelId="{60FCD307-4B85-487B-BF10-3F562FBC936D}">
      <dsp:nvSpPr>
        <dsp:cNvPr id="0" name=""/>
        <dsp:cNvSpPr/>
      </dsp:nvSpPr>
      <dsp:spPr>
        <a:xfrm>
          <a:off x="1850642" y="3144583"/>
          <a:ext cx="1512002" cy="151200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Tıbbi Cihazlar ve Ekipmanlar</a:t>
          </a:r>
        </a:p>
      </dsp:txBody>
      <dsp:txXfrm>
        <a:off x="2072070" y="3366011"/>
        <a:ext cx="1069146" cy="1069146"/>
      </dsp:txXfrm>
    </dsp:sp>
    <dsp:sp modelId="{8894D990-900A-4152-8E7A-9D23AAF28614}">
      <dsp:nvSpPr>
        <dsp:cNvPr id="0" name=""/>
        <dsp:cNvSpPr/>
      </dsp:nvSpPr>
      <dsp:spPr>
        <a:xfrm>
          <a:off x="1204562" y="2255330"/>
          <a:ext cx="1512002" cy="1512002"/>
        </a:xfrm>
        <a:prstGeom prst="ellipse">
          <a:avLst/>
        </a:prstGeom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Klinik Mühendisliği</a:t>
          </a:r>
        </a:p>
      </dsp:txBody>
      <dsp:txXfrm>
        <a:off x="1425990" y="2476758"/>
        <a:ext cx="1069146" cy="1069146"/>
      </dsp:txXfrm>
    </dsp:sp>
    <dsp:sp modelId="{51FC2905-175B-425C-ABA6-5B7C8E4C37C2}">
      <dsp:nvSpPr>
        <dsp:cNvPr id="0" name=""/>
        <dsp:cNvSpPr/>
      </dsp:nvSpPr>
      <dsp:spPr>
        <a:xfrm>
          <a:off x="1204562" y="1156153"/>
          <a:ext cx="1512002" cy="1512002"/>
        </a:xfrm>
        <a:prstGeom prst="ellipse">
          <a:avLst/>
        </a:prstGeom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Doku Mühendisliği</a:t>
          </a:r>
        </a:p>
      </dsp:txBody>
      <dsp:txXfrm>
        <a:off x="1425990" y="1377581"/>
        <a:ext cx="1069146" cy="1069146"/>
      </dsp:txXfrm>
    </dsp:sp>
    <dsp:sp modelId="{09B08022-1007-4185-8FE8-BE3CE6CD07F1}">
      <dsp:nvSpPr>
        <dsp:cNvPr id="0" name=""/>
        <dsp:cNvSpPr/>
      </dsp:nvSpPr>
      <dsp:spPr>
        <a:xfrm>
          <a:off x="1850642" y="266899"/>
          <a:ext cx="1512002" cy="1512002"/>
        </a:xfrm>
        <a:prstGeom prst="ellipse">
          <a:avLst/>
        </a:prstGeom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/>
            <a:t>Biyoinformatik</a:t>
          </a:r>
          <a:endParaRPr lang="tr-TR" sz="1100" kern="1200" dirty="0"/>
        </a:p>
      </dsp:txBody>
      <dsp:txXfrm>
        <a:off x="2072070" y="488327"/>
        <a:ext cx="1069146" cy="1069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6FE2E-FDCC-4763-9019-41CD67259F21}">
      <dsp:nvSpPr>
        <dsp:cNvPr id="0" name=""/>
        <dsp:cNvSpPr/>
      </dsp:nvSpPr>
      <dsp:spPr>
        <a:xfrm>
          <a:off x="603250" y="0"/>
          <a:ext cx="7023099" cy="43894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93D49-153A-49EC-A3BD-3217737884C1}">
      <dsp:nvSpPr>
        <dsp:cNvPr id="0" name=""/>
        <dsp:cNvSpPr/>
      </dsp:nvSpPr>
      <dsp:spPr>
        <a:xfrm>
          <a:off x="1495183" y="3029589"/>
          <a:ext cx="182600" cy="182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52467-5126-4BF4-90CE-52A648FDDB0F}">
      <dsp:nvSpPr>
        <dsp:cNvPr id="0" name=""/>
        <dsp:cNvSpPr/>
      </dsp:nvSpPr>
      <dsp:spPr>
        <a:xfrm>
          <a:off x="1676403" y="2636837"/>
          <a:ext cx="1636382" cy="126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5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/>
            <a:t>Dün</a:t>
          </a:r>
        </a:p>
      </dsp:txBody>
      <dsp:txXfrm>
        <a:off x="1676403" y="2636837"/>
        <a:ext cx="1636382" cy="1268547"/>
      </dsp:txXfrm>
    </dsp:sp>
    <dsp:sp modelId="{A2D12E25-4783-49BD-A966-981EE6DE5766}">
      <dsp:nvSpPr>
        <dsp:cNvPr id="0" name=""/>
        <dsp:cNvSpPr/>
      </dsp:nvSpPr>
      <dsp:spPr>
        <a:xfrm>
          <a:off x="3106985" y="1836540"/>
          <a:ext cx="330085" cy="330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81D51-7596-4F4F-B1B5-B11EFB256949}">
      <dsp:nvSpPr>
        <dsp:cNvPr id="0" name=""/>
        <dsp:cNvSpPr/>
      </dsp:nvSpPr>
      <dsp:spPr>
        <a:xfrm>
          <a:off x="3352799" y="1696773"/>
          <a:ext cx="1685543" cy="238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0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/>
            <a:t>Bugün</a:t>
          </a:r>
        </a:p>
      </dsp:txBody>
      <dsp:txXfrm>
        <a:off x="3352799" y="1696773"/>
        <a:ext cx="1685543" cy="2387853"/>
      </dsp:txXfrm>
    </dsp:sp>
    <dsp:sp modelId="{9F9D4EA2-E3DD-423F-A1CA-59FCF7CD579F}">
      <dsp:nvSpPr>
        <dsp:cNvPr id="0" name=""/>
        <dsp:cNvSpPr/>
      </dsp:nvSpPr>
      <dsp:spPr>
        <a:xfrm>
          <a:off x="5045360" y="1110527"/>
          <a:ext cx="456501" cy="456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68795-57CC-46A1-8C3A-357D26FE97C7}">
      <dsp:nvSpPr>
        <dsp:cNvPr id="0" name=""/>
        <dsp:cNvSpPr/>
      </dsp:nvSpPr>
      <dsp:spPr>
        <a:xfrm>
          <a:off x="5334004" y="1033986"/>
          <a:ext cx="1685543" cy="305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91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/>
            <a:t>Yarın</a:t>
          </a:r>
        </a:p>
      </dsp:txBody>
      <dsp:txXfrm>
        <a:off x="5334004" y="1033986"/>
        <a:ext cx="1685543" cy="3050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0073B-3728-4EEE-8987-14FCF8145BD9}">
      <dsp:nvSpPr>
        <dsp:cNvPr id="0" name=""/>
        <dsp:cNvSpPr/>
      </dsp:nvSpPr>
      <dsp:spPr>
        <a:xfrm>
          <a:off x="1227" y="0"/>
          <a:ext cx="3192363" cy="46961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Tanı/Teşhis Sistemleri</a:t>
          </a:r>
        </a:p>
      </dsp:txBody>
      <dsp:txXfrm>
        <a:off x="1227" y="0"/>
        <a:ext cx="3192363" cy="1408853"/>
      </dsp:txXfrm>
    </dsp:sp>
    <dsp:sp modelId="{55FA42AB-8AC7-4243-AE48-C22CF7713176}">
      <dsp:nvSpPr>
        <dsp:cNvPr id="0" name=""/>
        <dsp:cNvSpPr/>
      </dsp:nvSpPr>
      <dsp:spPr>
        <a:xfrm>
          <a:off x="320464" y="1410229"/>
          <a:ext cx="2553890" cy="141596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Tıbbi Görüntüleme Sistemleri</a:t>
          </a:r>
        </a:p>
      </dsp:txBody>
      <dsp:txXfrm>
        <a:off x="361936" y="1451701"/>
        <a:ext cx="2470946" cy="1333017"/>
      </dsp:txXfrm>
    </dsp:sp>
    <dsp:sp modelId="{2D746AEA-D254-44FF-A9AF-891F778ED205}">
      <dsp:nvSpPr>
        <dsp:cNvPr id="0" name=""/>
        <dsp:cNvSpPr/>
      </dsp:nvSpPr>
      <dsp:spPr>
        <a:xfrm>
          <a:off x="320464" y="3044031"/>
          <a:ext cx="2553890" cy="141596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Fizyolojik Sinyal İzleyiciler</a:t>
          </a:r>
        </a:p>
      </dsp:txBody>
      <dsp:txXfrm>
        <a:off x="361936" y="3085503"/>
        <a:ext cx="2470946" cy="1333017"/>
      </dsp:txXfrm>
    </dsp:sp>
    <dsp:sp modelId="{7AA46220-02EE-44C8-9ADB-6AC81EDD2031}">
      <dsp:nvSpPr>
        <dsp:cNvPr id="0" name=""/>
        <dsp:cNvSpPr/>
      </dsp:nvSpPr>
      <dsp:spPr>
        <a:xfrm>
          <a:off x="3433018" y="0"/>
          <a:ext cx="3192363" cy="46961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Tedavi Sistemleri</a:t>
          </a:r>
        </a:p>
      </dsp:txBody>
      <dsp:txXfrm>
        <a:off x="3433018" y="0"/>
        <a:ext cx="3192363" cy="1408853"/>
      </dsp:txXfrm>
    </dsp:sp>
    <dsp:sp modelId="{541CDD2D-2758-467C-8A35-7A193D1F4ABC}">
      <dsp:nvSpPr>
        <dsp:cNvPr id="0" name=""/>
        <dsp:cNvSpPr/>
      </dsp:nvSpPr>
      <dsp:spPr>
        <a:xfrm>
          <a:off x="3752254" y="1409713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Kalp Pili ve implant edilebilir defibrilatörler</a:t>
          </a:r>
        </a:p>
      </dsp:txBody>
      <dsp:txXfrm>
        <a:off x="3762098" y="1419557"/>
        <a:ext cx="2534202" cy="316416"/>
      </dsp:txXfrm>
    </dsp:sp>
    <dsp:sp modelId="{318C3635-F8CF-44B6-8447-DE5D386694A4}">
      <dsp:nvSpPr>
        <dsp:cNvPr id="0" name=""/>
        <dsp:cNvSpPr/>
      </dsp:nvSpPr>
      <dsp:spPr>
        <a:xfrm>
          <a:off x="3752254" y="1797526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Derin beyin stimülatörleri</a:t>
          </a:r>
        </a:p>
      </dsp:txBody>
      <dsp:txXfrm>
        <a:off x="3762098" y="1807370"/>
        <a:ext cx="2534202" cy="316416"/>
      </dsp:txXfrm>
    </dsp:sp>
    <dsp:sp modelId="{6C72FFBB-B083-4164-986C-81ED8C3D63A9}">
      <dsp:nvSpPr>
        <dsp:cNvPr id="0" name=""/>
        <dsp:cNvSpPr/>
      </dsp:nvSpPr>
      <dsp:spPr>
        <a:xfrm>
          <a:off x="3752254" y="2185339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Sürekli glikoz takip sistemleri</a:t>
          </a:r>
        </a:p>
      </dsp:txBody>
      <dsp:txXfrm>
        <a:off x="3762098" y="2195183"/>
        <a:ext cx="2534202" cy="316416"/>
      </dsp:txXfrm>
    </dsp:sp>
    <dsp:sp modelId="{4EA08916-7699-4EDC-A205-12C4F2A77365}">
      <dsp:nvSpPr>
        <dsp:cNvPr id="0" name=""/>
        <dsp:cNvSpPr/>
      </dsp:nvSpPr>
      <dsp:spPr>
        <a:xfrm>
          <a:off x="3752254" y="2573152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İnfüzyon Pompaları</a:t>
          </a:r>
        </a:p>
      </dsp:txBody>
      <dsp:txXfrm>
        <a:off x="3762098" y="2582996"/>
        <a:ext cx="2534202" cy="316416"/>
      </dsp:txXfrm>
    </dsp:sp>
    <dsp:sp modelId="{3745F4B2-E6D0-42AE-8618-72B94E7D9018}">
      <dsp:nvSpPr>
        <dsp:cNvPr id="0" name=""/>
        <dsp:cNvSpPr/>
      </dsp:nvSpPr>
      <dsp:spPr>
        <a:xfrm>
          <a:off x="3752254" y="2960965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Ventilatörler (Solunum Cihazları)</a:t>
          </a:r>
        </a:p>
      </dsp:txBody>
      <dsp:txXfrm>
        <a:off x="3762098" y="2970809"/>
        <a:ext cx="2534202" cy="316416"/>
      </dsp:txXfrm>
    </dsp:sp>
    <dsp:sp modelId="{1FB402E1-45A2-45E9-B011-FAD2F8390721}">
      <dsp:nvSpPr>
        <dsp:cNvPr id="0" name=""/>
        <dsp:cNvSpPr/>
      </dsp:nvSpPr>
      <dsp:spPr>
        <a:xfrm>
          <a:off x="3752254" y="3348778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Medikal Lazerler</a:t>
          </a:r>
        </a:p>
      </dsp:txBody>
      <dsp:txXfrm>
        <a:off x="3762098" y="3358622"/>
        <a:ext cx="2534202" cy="316416"/>
      </dsp:txXfrm>
    </dsp:sp>
    <dsp:sp modelId="{5E021B2D-9274-4F18-936A-0283BE88E944}">
      <dsp:nvSpPr>
        <dsp:cNvPr id="0" name=""/>
        <dsp:cNvSpPr/>
      </dsp:nvSpPr>
      <dsp:spPr>
        <a:xfrm>
          <a:off x="3752254" y="3736591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Cerrahi Sistemler</a:t>
          </a:r>
        </a:p>
      </dsp:txBody>
      <dsp:txXfrm>
        <a:off x="3762098" y="3746435"/>
        <a:ext cx="2534202" cy="316416"/>
      </dsp:txXfrm>
    </dsp:sp>
    <dsp:sp modelId="{B56CD291-83B1-4823-9660-E63C99D99899}">
      <dsp:nvSpPr>
        <dsp:cNvPr id="0" name=""/>
        <dsp:cNvSpPr/>
      </dsp:nvSpPr>
      <dsp:spPr>
        <a:xfrm>
          <a:off x="3752254" y="4124404"/>
          <a:ext cx="2553890" cy="3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Radyoterapi Cihazları</a:t>
          </a:r>
        </a:p>
      </dsp:txBody>
      <dsp:txXfrm>
        <a:off x="3762098" y="4134248"/>
        <a:ext cx="2534202" cy="316416"/>
      </dsp:txXfrm>
    </dsp:sp>
    <dsp:sp modelId="{3EE66562-0F57-4BEA-8BBA-71D68EC4F121}">
      <dsp:nvSpPr>
        <dsp:cNvPr id="0" name=""/>
        <dsp:cNvSpPr/>
      </dsp:nvSpPr>
      <dsp:spPr>
        <a:xfrm>
          <a:off x="6859828" y="0"/>
          <a:ext cx="3192363" cy="46961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Destek Sistemleri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ve Ekipmanları</a:t>
          </a:r>
        </a:p>
      </dsp:txBody>
      <dsp:txXfrm>
        <a:off x="6859828" y="0"/>
        <a:ext cx="3192363" cy="1408853"/>
      </dsp:txXfrm>
    </dsp:sp>
    <dsp:sp modelId="{ABAAC11A-C97F-4358-B6A6-1F4BE65A123F}">
      <dsp:nvSpPr>
        <dsp:cNvPr id="0" name=""/>
        <dsp:cNvSpPr/>
      </dsp:nvSpPr>
      <dsp:spPr>
        <a:xfrm>
          <a:off x="7184045" y="1409082"/>
          <a:ext cx="2553890" cy="45087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Rehabilitasyon Robotiği</a:t>
          </a:r>
        </a:p>
      </dsp:txBody>
      <dsp:txXfrm>
        <a:off x="7197251" y="1422288"/>
        <a:ext cx="2527478" cy="424460"/>
      </dsp:txXfrm>
    </dsp:sp>
    <dsp:sp modelId="{F095367E-D9FC-4ADF-AE45-41F707C01516}">
      <dsp:nvSpPr>
        <dsp:cNvPr id="0" name=""/>
        <dsp:cNvSpPr/>
      </dsp:nvSpPr>
      <dsp:spPr>
        <a:xfrm>
          <a:off x="7184045" y="1929319"/>
          <a:ext cx="2553890" cy="45087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İmplantlar ve yapay organlar</a:t>
          </a:r>
        </a:p>
      </dsp:txBody>
      <dsp:txXfrm>
        <a:off x="7197251" y="1942525"/>
        <a:ext cx="2527478" cy="424460"/>
      </dsp:txXfrm>
    </dsp:sp>
    <dsp:sp modelId="{92008424-C2B5-4990-AEFC-068DD3FAB35D}">
      <dsp:nvSpPr>
        <dsp:cNvPr id="0" name=""/>
        <dsp:cNvSpPr/>
      </dsp:nvSpPr>
      <dsp:spPr>
        <a:xfrm>
          <a:off x="7184045" y="2449556"/>
          <a:ext cx="2553890" cy="45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Kalp-Akciğer Pompası</a:t>
          </a:r>
        </a:p>
      </dsp:txBody>
      <dsp:txXfrm>
        <a:off x="7197251" y="2462762"/>
        <a:ext cx="2527478" cy="424460"/>
      </dsp:txXfrm>
    </dsp:sp>
    <dsp:sp modelId="{08FA7045-A033-4052-B9F5-EC64EBAFF7DC}">
      <dsp:nvSpPr>
        <dsp:cNvPr id="0" name=""/>
        <dsp:cNvSpPr/>
      </dsp:nvSpPr>
      <dsp:spPr>
        <a:xfrm>
          <a:off x="7184045" y="2969793"/>
          <a:ext cx="2553890" cy="45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Küvöz</a:t>
          </a:r>
        </a:p>
      </dsp:txBody>
      <dsp:txXfrm>
        <a:off x="7197251" y="2982999"/>
        <a:ext cx="2527478" cy="424460"/>
      </dsp:txXfrm>
    </dsp:sp>
    <dsp:sp modelId="{80F188BA-F201-4EF8-8626-BF274EA9FFF4}">
      <dsp:nvSpPr>
        <dsp:cNvPr id="0" name=""/>
        <dsp:cNvSpPr/>
      </dsp:nvSpPr>
      <dsp:spPr>
        <a:xfrm>
          <a:off x="7184045" y="3490030"/>
          <a:ext cx="2553890" cy="45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Diyaliz Sistemleri</a:t>
          </a:r>
        </a:p>
      </dsp:txBody>
      <dsp:txXfrm>
        <a:off x="7197251" y="3503236"/>
        <a:ext cx="2527478" cy="424460"/>
      </dsp:txXfrm>
    </dsp:sp>
    <dsp:sp modelId="{81531F3F-2D67-47C4-9191-68A9A09C3BD0}">
      <dsp:nvSpPr>
        <dsp:cNvPr id="0" name=""/>
        <dsp:cNvSpPr/>
      </dsp:nvSpPr>
      <dsp:spPr>
        <a:xfrm>
          <a:off x="7184045" y="4010267"/>
          <a:ext cx="2553890" cy="45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Ekstrakorporeal membran </a:t>
          </a:r>
          <a:r>
            <a:rPr lang="tr-TR" sz="1000" kern="1200" dirty="0" err="1"/>
            <a:t>oksijenizasyonu</a:t>
          </a:r>
          <a:endParaRPr lang="tr-TR" sz="1000" kern="1200" dirty="0"/>
        </a:p>
      </dsp:txBody>
      <dsp:txXfrm>
        <a:off x="7197251" y="4023473"/>
        <a:ext cx="2527478" cy="4244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FBF0-8B20-4438-AA40-F5709D44CBB3}">
      <dsp:nvSpPr>
        <dsp:cNvPr id="0" name=""/>
        <dsp:cNvSpPr/>
      </dsp:nvSpPr>
      <dsp:spPr>
        <a:xfrm>
          <a:off x="0" y="0"/>
          <a:ext cx="3192363" cy="4051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Transmisyon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(Enerji geçirimi)</a:t>
          </a:r>
        </a:p>
      </dsp:txBody>
      <dsp:txXfrm>
        <a:off x="0" y="0"/>
        <a:ext cx="3192363" cy="1215390"/>
      </dsp:txXfrm>
    </dsp:sp>
    <dsp:sp modelId="{269524E2-BFCE-4348-9963-2D559F68A371}">
      <dsp:nvSpPr>
        <dsp:cNvPr id="0" name=""/>
        <dsp:cNvSpPr/>
      </dsp:nvSpPr>
      <dsp:spPr>
        <a:xfrm>
          <a:off x="320464" y="1216156"/>
          <a:ext cx="2553890" cy="46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Röntgen (X-Ray)</a:t>
          </a:r>
        </a:p>
      </dsp:txBody>
      <dsp:txXfrm>
        <a:off x="334191" y="1229883"/>
        <a:ext cx="2526436" cy="441224"/>
      </dsp:txXfrm>
    </dsp:sp>
    <dsp:sp modelId="{468D0A01-9C08-4351-8A03-557F7245520F}">
      <dsp:nvSpPr>
        <dsp:cNvPr id="0" name=""/>
        <dsp:cNvSpPr/>
      </dsp:nvSpPr>
      <dsp:spPr>
        <a:xfrm>
          <a:off x="320464" y="1756939"/>
          <a:ext cx="2553890" cy="46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Bilgisayarlı Tomografi (BT)</a:t>
          </a:r>
        </a:p>
      </dsp:txBody>
      <dsp:txXfrm>
        <a:off x="334191" y="1770666"/>
        <a:ext cx="2526436" cy="441224"/>
      </dsp:txXfrm>
    </dsp:sp>
    <dsp:sp modelId="{3585F776-F9FB-43B4-809F-E25E57A5E91B}">
      <dsp:nvSpPr>
        <dsp:cNvPr id="0" name=""/>
        <dsp:cNvSpPr/>
      </dsp:nvSpPr>
      <dsp:spPr>
        <a:xfrm>
          <a:off x="320464" y="2297723"/>
          <a:ext cx="2553890" cy="46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Mamografi</a:t>
          </a:r>
        </a:p>
      </dsp:txBody>
      <dsp:txXfrm>
        <a:off x="334191" y="2311450"/>
        <a:ext cx="2526436" cy="441224"/>
      </dsp:txXfrm>
    </dsp:sp>
    <dsp:sp modelId="{539D581F-85F1-472A-9E29-1FC861D89187}">
      <dsp:nvSpPr>
        <dsp:cNvPr id="0" name=""/>
        <dsp:cNvSpPr/>
      </dsp:nvSpPr>
      <dsp:spPr>
        <a:xfrm>
          <a:off x="320464" y="2838506"/>
          <a:ext cx="2553890" cy="46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/>
            <a:t>Tomosentez</a:t>
          </a:r>
          <a:endParaRPr lang="tr-TR" sz="1500" kern="1200" dirty="0"/>
        </a:p>
      </dsp:txBody>
      <dsp:txXfrm>
        <a:off x="334191" y="2852233"/>
        <a:ext cx="2526436" cy="441224"/>
      </dsp:txXfrm>
    </dsp:sp>
    <dsp:sp modelId="{0ECC8106-CF26-4403-B8F6-7E1079C278C0}">
      <dsp:nvSpPr>
        <dsp:cNvPr id="0" name=""/>
        <dsp:cNvSpPr/>
      </dsp:nvSpPr>
      <dsp:spPr>
        <a:xfrm>
          <a:off x="320464" y="3379289"/>
          <a:ext cx="2553890" cy="468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Floroskopi</a:t>
          </a:r>
        </a:p>
      </dsp:txBody>
      <dsp:txXfrm>
        <a:off x="334191" y="3393016"/>
        <a:ext cx="2526436" cy="441224"/>
      </dsp:txXfrm>
    </dsp:sp>
    <dsp:sp modelId="{DD60398E-7229-44A8-B9C8-CC9307A2AD67}">
      <dsp:nvSpPr>
        <dsp:cNvPr id="0" name=""/>
        <dsp:cNvSpPr/>
      </dsp:nvSpPr>
      <dsp:spPr>
        <a:xfrm>
          <a:off x="3433018" y="0"/>
          <a:ext cx="3192363" cy="4051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Emisyon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(Enerji yayımı)</a:t>
          </a:r>
        </a:p>
      </dsp:txBody>
      <dsp:txXfrm>
        <a:off x="3433018" y="0"/>
        <a:ext cx="3192363" cy="1215390"/>
      </dsp:txXfrm>
    </dsp:sp>
    <dsp:sp modelId="{ECE8702D-CD32-4047-8F69-A9DE0301ACAF}">
      <dsp:nvSpPr>
        <dsp:cNvPr id="0" name=""/>
        <dsp:cNvSpPr/>
      </dsp:nvSpPr>
      <dsp:spPr>
        <a:xfrm>
          <a:off x="3752254" y="1215736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Manyetik Rezonans Görüntüleme (MRG)</a:t>
          </a:r>
        </a:p>
      </dsp:txBody>
      <dsp:txXfrm>
        <a:off x="3775566" y="1239048"/>
        <a:ext cx="2507266" cy="749294"/>
      </dsp:txXfrm>
    </dsp:sp>
    <dsp:sp modelId="{30BF906C-84ED-4924-87E8-8E8489E75605}">
      <dsp:nvSpPr>
        <dsp:cNvPr id="0" name=""/>
        <dsp:cNvSpPr/>
      </dsp:nvSpPr>
      <dsp:spPr>
        <a:xfrm>
          <a:off x="3752254" y="2134103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Termal Görüntüleme</a:t>
          </a:r>
        </a:p>
      </dsp:txBody>
      <dsp:txXfrm>
        <a:off x="3775566" y="2157415"/>
        <a:ext cx="2507266" cy="749294"/>
      </dsp:txXfrm>
    </dsp:sp>
    <dsp:sp modelId="{9989B041-7984-481C-8A1D-0F10F37BC839}">
      <dsp:nvSpPr>
        <dsp:cNvPr id="0" name=""/>
        <dsp:cNvSpPr/>
      </dsp:nvSpPr>
      <dsp:spPr>
        <a:xfrm>
          <a:off x="3752254" y="3052470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Gama Kameraları</a:t>
          </a:r>
        </a:p>
      </dsp:txBody>
      <dsp:txXfrm>
        <a:off x="3775566" y="3075782"/>
        <a:ext cx="2507266" cy="749294"/>
      </dsp:txXfrm>
    </dsp:sp>
    <dsp:sp modelId="{A61D5681-8BDA-48CF-87BB-676331132002}">
      <dsp:nvSpPr>
        <dsp:cNvPr id="0" name=""/>
        <dsp:cNvSpPr/>
      </dsp:nvSpPr>
      <dsp:spPr>
        <a:xfrm>
          <a:off x="6864808" y="0"/>
          <a:ext cx="3192363" cy="4051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Refleksiyon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(Enerji yansıması)</a:t>
          </a:r>
        </a:p>
      </dsp:txBody>
      <dsp:txXfrm>
        <a:off x="6864808" y="0"/>
        <a:ext cx="3192363" cy="1215390"/>
      </dsp:txXfrm>
    </dsp:sp>
    <dsp:sp modelId="{0265D66A-D471-4039-B3BB-31683AF6145A}">
      <dsp:nvSpPr>
        <dsp:cNvPr id="0" name=""/>
        <dsp:cNvSpPr/>
      </dsp:nvSpPr>
      <dsp:spPr>
        <a:xfrm>
          <a:off x="7184045" y="1215736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Ultrasonografi (US)</a:t>
          </a:r>
        </a:p>
      </dsp:txBody>
      <dsp:txXfrm>
        <a:off x="7207357" y="1239048"/>
        <a:ext cx="2507266" cy="749294"/>
      </dsp:txXfrm>
    </dsp:sp>
    <dsp:sp modelId="{D23F83CF-9313-435F-912F-586ED4A1321A}">
      <dsp:nvSpPr>
        <dsp:cNvPr id="0" name=""/>
        <dsp:cNvSpPr/>
      </dsp:nvSpPr>
      <dsp:spPr>
        <a:xfrm>
          <a:off x="7184045" y="2134103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Doppler Ultrason</a:t>
          </a:r>
        </a:p>
      </dsp:txBody>
      <dsp:txXfrm>
        <a:off x="7207357" y="2157415"/>
        <a:ext cx="2507266" cy="749294"/>
      </dsp:txXfrm>
    </dsp:sp>
    <dsp:sp modelId="{F2E78D4C-4686-45F5-BC41-C1D319991041}">
      <dsp:nvSpPr>
        <dsp:cNvPr id="0" name=""/>
        <dsp:cNvSpPr/>
      </dsp:nvSpPr>
      <dsp:spPr>
        <a:xfrm>
          <a:off x="7184045" y="3052470"/>
          <a:ext cx="2553890" cy="795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Ekokardiyografi</a:t>
          </a:r>
        </a:p>
      </dsp:txBody>
      <dsp:txXfrm>
        <a:off x="7207357" y="3075782"/>
        <a:ext cx="2507266" cy="7492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70116-5D0C-41F1-B53D-AAA99C9B2DA0}">
      <dsp:nvSpPr>
        <dsp:cNvPr id="0" name=""/>
        <dsp:cNvSpPr/>
      </dsp:nvSpPr>
      <dsp:spPr>
        <a:xfrm>
          <a:off x="2540" y="77174"/>
          <a:ext cx="247650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Metaller</a:t>
          </a:r>
        </a:p>
      </dsp:txBody>
      <dsp:txXfrm>
        <a:off x="2540" y="77174"/>
        <a:ext cx="2476500" cy="403200"/>
      </dsp:txXfrm>
    </dsp:sp>
    <dsp:sp modelId="{18FBA700-117B-4C03-8FD2-4F6696912B08}">
      <dsp:nvSpPr>
        <dsp:cNvPr id="0" name=""/>
        <dsp:cNvSpPr/>
      </dsp:nvSpPr>
      <dsp:spPr>
        <a:xfrm>
          <a:off x="2540" y="480374"/>
          <a:ext cx="2476500" cy="1460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Ortopedik implantlar ve protezler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Diş implantları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Damar içi stentler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/>
            <a:t>Kraniyal</a:t>
          </a:r>
          <a:r>
            <a:rPr lang="tr-TR" sz="1400" kern="1200" dirty="0"/>
            <a:t> implantlar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Cerrahi aletler</a:t>
          </a:r>
        </a:p>
      </dsp:txBody>
      <dsp:txXfrm>
        <a:off x="2540" y="480374"/>
        <a:ext cx="2476500" cy="1460339"/>
      </dsp:txXfrm>
    </dsp:sp>
    <dsp:sp modelId="{E737898E-FB4E-4F8A-ADE3-292C830548E8}">
      <dsp:nvSpPr>
        <dsp:cNvPr id="0" name=""/>
        <dsp:cNvSpPr/>
      </dsp:nvSpPr>
      <dsp:spPr>
        <a:xfrm>
          <a:off x="2825750" y="77174"/>
          <a:ext cx="247650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Seramikler</a:t>
          </a:r>
        </a:p>
      </dsp:txBody>
      <dsp:txXfrm>
        <a:off x="2825750" y="77174"/>
        <a:ext cx="2476500" cy="403200"/>
      </dsp:txXfrm>
    </dsp:sp>
    <dsp:sp modelId="{35F0DF5C-AD92-4C67-9CF0-AD64C5D5A479}">
      <dsp:nvSpPr>
        <dsp:cNvPr id="0" name=""/>
        <dsp:cNvSpPr/>
      </dsp:nvSpPr>
      <dsp:spPr>
        <a:xfrm>
          <a:off x="2825750" y="480374"/>
          <a:ext cx="2476500" cy="1460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Yapay kemikler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Kemik greftleri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Kemik çimentosu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Yapay diş</a:t>
          </a:r>
        </a:p>
      </dsp:txBody>
      <dsp:txXfrm>
        <a:off x="2825750" y="480374"/>
        <a:ext cx="2476500" cy="1460339"/>
      </dsp:txXfrm>
    </dsp:sp>
    <dsp:sp modelId="{072E8097-054A-450D-8775-393A4958CEA0}">
      <dsp:nvSpPr>
        <dsp:cNvPr id="0" name=""/>
        <dsp:cNvSpPr/>
      </dsp:nvSpPr>
      <dsp:spPr>
        <a:xfrm>
          <a:off x="5648960" y="77174"/>
          <a:ext cx="247650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Polimerler</a:t>
          </a:r>
        </a:p>
      </dsp:txBody>
      <dsp:txXfrm>
        <a:off x="5648960" y="77174"/>
        <a:ext cx="2476500" cy="403200"/>
      </dsp:txXfrm>
    </dsp:sp>
    <dsp:sp modelId="{B61F997C-1426-4E9B-B853-78DE124E0C91}">
      <dsp:nvSpPr>
        <dsp:cNvPr id="0" name=""/>
        <dsp:cNvSpPr/>
      </dsp:nvSpPr>
      <dsp:spPr>
        <a:xfrm>
          <a:off x="5651499" y="480374"/>
          <a:ext cx="2476500" cy="1460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İlaç salınım ve taşınım sistemleri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Doku mühendisliği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Yapay damarlar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/>
            <a:t>Biyobozunur</a:t>
          </a:r>
          <a:r>
            <a:rPr lang="tr-TR" sz="1400" kern="1200" dirty="0"/>
            <a:t> yapılar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/>
            <a:t>Oftalmolojik uygulamalar</a:t>
          </a:r>
        </a:p>
      </dsp:txBody>
      <dsp:txXfrm>
        <a:off x="5651499" y="480374"/>
        <a:ext cx="2476500" cy="146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9CED-0D5B-4766-B351-F0F7BB5BD83B}" type="datetimeFigureOut">
              <a:rPr lang="tr-TR" smtClean="0"/>
              <a:t>27.02.2023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45DF-C5DA-451E-929B-D5068682A4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2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17.12.2013</a:t>
            </a:r>
            <a:endParaRPr lang="tr-T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tr-TR"/>
              <a:t>K.O.Ü. Biyomedikal Mühendisliği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9984EE-224E-4359-889E-FCA957360AC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62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81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12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12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/>
              <a:t>Biyomedikal Teknoloji_Ders#1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3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27.02.2023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Biyomedikal Teknoloji_Ders#1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microsoft.com/office/2007/relationships/hdphoto" Target="../media/hdphoto4.wdp"/><Relationship Id="rId7" Type="http://schemas.openxmlformats.org/officeDocument/2006/relationships/image" Target="../media/image7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10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png"/><Relationship Id="rId10" Type="http://schemas.microsoft.com/office/2007/relationships/diagramDrawing" Target="../diagrams/drawing5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4.jpeg"/><Relationship Id="rId10" Type="http://schemas.microsoft.com/office/2007/relationships/diagramDrawing" Target="../diagrams/drawing6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Biyomedikal Teknoloji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Eskişehir Osmangazi Üniversitesi</a:t>
            </a:r>
          </a:p>
          <a:p>
            <a:r>
              <a:rPr lang="tr-TR" dirty="0"/>
              <a:t>Ortopedik Protez ve </a:t>
            </a:r>
            <a:r>
              <a:rPr lang="tr-TR" dirty="0" err="1"/>
              <a:t>Ortez</a:t>
            </a:r>
            <a:r>
              <a:rPr lang="tr-TR" dirty="0"/>
              <a:t> Programı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Ömer Burak İSTANBULLU</a:t>
            </a:r>
          </a:p>
        </p:txBody>
      </p:sp>
      <p:sp>
        <p:nvSpPr>
          <p:cNvPr id="4" name="Unvan 6"/>
          <p:cNvSpPr txBox="1">
            <a:spLocks/>
          </p:cNvSpPr>
          <p:nvPr/>
        </p:nvSpPr>
        <p:spPr>
          <a:xfrm>
            <a:off x="9346395" y="5348053"/>
            <a:ext cx="16002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 smtClean="0"/>
              <a:t>DERS-1</a:t>
            </a:r>
            <a:endParaRPr lang="tr-TR" sz="4800" dirty="0"/>
          </a:p>
        </p:txBody>
      </p:sp>
      <p:sp>
        <p:nvSpPr>
          <p:cNvPr id="5" name="Metin Yer Tutucusu 7"/>
          <p:cNvSpPr txBox="1">
            <a:spLocks/>
          </p:cNvSpPr>
          <p:nvPr/>
        </p:nvSpPr>
        <p:spPr>
          <a:xfrm>
            <a:off x="8546295" y="5835218"/>
            <a:ext cx="3200400" cy="5440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 smtClean="0">
                <a:solidFill>
                  <a:schemeClr val="accent1">
                    <a:lumMod val="75000"/>
                  </a:schemeClr>
                </a:solidFill>
              </a:rPr>
              <a:t>BİYOMEDİKAL TEKNOLOJİYE GİRİŞ VE UYGULAMA ALANLARI</a:t>
            </a:r>
            <a:endParaRPr lang="tr-T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610530" y="5487659"/>
            <a:ext cx="9052560" cy="140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tr-TR" sz="1200" i="1" dirty="0" smtClean="0">
                <a:solidFill>
                  <a:schemeClr val="tx2"/>
                </a:solidFill>
              </a:rPr>
              <a:t>Biyomedikal Mühendisliği Bölümü (M4 Binası Arkası)</a:t>
            </a:r>
          </a:p>
          <a:p>
            <a:pPr lvl="1" algn="l"/>
            <a:r>
              <a:rPr lang="tr-TR" sz="1200" i="1" dirty="0" smtClean="0">
                <a:solidFill>
                  <a:schemeClr val="tx2"/>
                </a:solidFill>
              </a:rPr>
              <a:t>0222 239 37 50 - 3186</a:t>
            </a:r>
          </a:p>
          <a:p>
            <a:pPr lvl="1" algn="l"/>
            <a:r>
              <a:rPr lang="tr-TR" sz="1200" i="1" dirty="0" smtClean="0">
                <a:solidFill>
                  <a:schemeClr val="tx2"/>
                </a:solidFill>
              </a:rPr>
              <a:t>oburak.istanbullu@ogu.edu.tr</a:t>
            </a:r>
            <a:endParaRPr lang="tr-T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rak.istanbullu\Desktop\photo_operating_theater_Jefferson_Medical_College_c._1900.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536" y="-47627"/>
            <a:ext cx="9184465" cy="69056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40160" y="6248400"/>
            <a:ext cx="2713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İlk Ameliyathaneler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E7966E6-3874-5A4D-AE33-0BD908CE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EEB4C3-5852-1B4C-8AA1-DE2888DE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BDBEAB-36B4-009E-35CA-A5E962E3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6053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cibademinternational.com/UserFiles/image/da_Vinci_action_02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649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3282" y="6248400"/>
            <a:ext cx="3520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Modern Ameliyathaneler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12B5CF-17D8-758D-EBA9-1B552A9E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EAE1960-67A3-78C2-F39A-5279A606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CF9A32-784F-4067-5294-DF07499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16529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hestar.com/content/dam/thestar/news/insight/2013/03/23/toronto_general_hospitals_operating_room_of_the_future/operating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0"/>
            <a:ext cx="1031711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48482" y="6248400"/>
            <a:ext cx="3520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Modern Ameliyathaneler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A677826-9374-9687-13E0-A6F50D85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E1C60C-A267-D281-06ED-FD3FB46B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5051D2-69B3-E591-4182-324D0E8B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617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1/10/Crookes_tube_xray_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60195" cy="579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93004" y="5791200"/>
            <a:ext cx="4993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İlk Röntgen Cihazı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430A10E-0AD6-8B0A-1A6A-944F534A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3EFF11-B86D-90CD-0E00-CF5CF842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C044FC-FFA0-8FDF-4175-D2610EDD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zreyastechnology.com/wp-content/uploads/2013/06/100mA-X-ray-machine-combined-with-single-position-tab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362200"/>
            <a:ext cx="5423647" cy="4191000"/>
          </a:xfrm>
          <a:prstGeom prst="rect">
            <a:avLst/>
          </a:prstGeom>
          <a:noFill/>
        </p:spPr>
      </p:pic>
      <p:pic>
        <p:nvPicPr>
          <p:cNvPr id="39940" name="Picture 4" descr="http://image.made-in-china.com/4f0j00sMVaPEwoaWzT/Siemens-X-Ray-Quality-Dr-X-Ray-Device-50kw-with-CE-F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3505200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31638" y="1219200"/>
            <a:ext cx="4872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Günümüz Röntgen Cihazı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5F49E9B-0A3F-92B6-F0E8-5E3CFD85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DC5DA52-6371-8B22-AE2F-3A796FAD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6C7448-A630-7D9D-80B0-91B709FC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7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image.made-in-china.com/2f0j00OjQtlDmGbEqn/Three-Channel-ECG-Machine-EM-3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3497200" cy="2362200"/>
          </a:xfrm>
          <a:prstGeom prst="rect">
            <a:avLst/>
          </a:prstGeom>
          <a:noFill/>
        </p:spPr>
      </p:pic>
      <p:pic>
        <p:nvPicPr>
          <p:cNvPr id="32770" name="Picture 2" descr="http://protomag.com/statics/SP_09_gty_RM_82581339_a_hz.jpg?1323704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1"/>
            <a:ext cx="4267200" cy="2477731"/>
          </a:xfrm>
          <a:prstGeom prst="rect">
            <a:avLst/>
          </a:prstGeom>
          <a:noFill/>
        </p:spPr>
      </p:pic>
      <p:pic>
        <p:nvPicPr>
          <p:cNvPr id="32772" name="Picture 4" descr="http://cdn.imedicalapps.com/wp-content/uploads/2011/11/CardiDefender-300x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14801"/>
            <a:ext cx="1831984" cy="1752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38204" y="3657600"/>
            <a:ext cx="1771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EKG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06BE0A-024D-86B0-75A0-367D9C6B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2B5406-7F4C-71A5-FC2A-682B09BE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BEFAFF7-9733-DA4F-6AA0-0031CEAE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6646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 years of prosthesis: How war amputees have driven design innovation -  A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89" y="236964"/>
            <a:ext cx="9501381" cy="63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97163" y="236964"/>
            <a:ext cx="41652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Protez Tasarımında Değişim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D30D06-BAE1-011A-9A25-D344595F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606E79-BC44-1FDD-78B4-E4333C6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93FAE4-C0F7-BE39-0046-5B0C2654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niME"/>
          <p:cNvPicPr/>
          <p:nvPr/>
        </p:nvPicPr>
        <p:blipFill>
          <a:blip r:embed="rId3" cstate="print"/>
          <a:srcRect b="5013"/>
          <a:stretch>
            <a:fillRect/>
          </a:stretch>
        </p:blipFill>
        <p:spPr bwMode="auto">
          <a:xfrm>
            <a:off x="4675337" y="3429000"/>
            <a:ext cx="40957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0962" name="AutoShape 2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4" name="AutoShape 4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8" name="AutoShape 8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984375" y="3924726"/>
            <a:ext cx="4025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5400" b="1" spc="150" dirty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GÜNÜMÜZ</a:t>
            </a:r>
            <a:endParaRPr lang="en-US" sz="5400" b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http://insights-on-business.com/electronics/wp-content/uploads/sites/7/2012/03/futu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260657"/>
            <a:ext cx="4495800" cy="277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  <a:endParaRPr lang="en-US"/>
          </a:p>
        </p:txBody>
      </p:sp>
      <p:pic>
        <p:nvPicPr>
          <p:cNvPr id="13" name="Picture 2" descr="http://static.ddmcdn.com/gif/brain-computer-interfac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1087" y="3694422"/>
            <a:ext cx="2881789" cy="21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tephen Hawking's speech tech released by Intel - BBC News">
            <a:extLst>
              <a:ext uri="{FF2B5EF4-FFF2-40B4-BE49-F238E27FC236}">
                <a16:creationId xmlns:a16="http://schemas.microsoft.com/office/drawing/2014/main" id="{BD5F7D12-E56E-EC63-D4D2-F39A55D5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2" y="260658"/>
            <a:ext cx="4929664" cy="277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668ABE0-ECE7-E49A-4B24-D16EA381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2C6CA0D-1CB3-7F15-B8D3-023912AB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2636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4" name="AutoShape 4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8" name="AutoShape 8" descr="mini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623163" y="3025775"/>
            <a:ext cx="4225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5400" b="1" spc="150" dirty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GELECEK?</a:t>
            </a:r>
            <a:endParaRPr lang="en-US" sz="5400" b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" name="Picture 5" descr="http://spiderman.sonypictures.com/downloads/wallpapers/files/wallpaper2_1600.jpg"/>
          <p:cNvPicPr>
            <a:picLocks noChangeAspect="1" noChangeArrowheads="1"/>
          </p:cNvPicPr>
          <p:nvPr/>
        </p:nvPicPr>
        <p:blipFill>
          <a:blip r:embed="rId2" cstate="print"/>
          <a:srcRect l="204" r="41394" b="9016"/>
          <a:stretch>
            <a:fillRect/>
          </a:stretch>
        </p:blipFill>
        <p:spPr bwMode="auto">
          <a:xfrm>
            <a:off x="5534224" y="2290183"/>
            <a:ext cx="2560932" cy="306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1.bp.blogspot.com/_rSfp2gMXAcs/TNAsgEhGf6I/AAAAAAAAAeA/GfgSTjl1zo0/s1600/kr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0" y="242992"/>
            <a:ext cx="1981200" cy="262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1.bp.blogspot.com/-aLxNjgRLUXc/UWaW2KSpR6I/AAAAAAAAAHY/9G7jZIHqs5E/s1600/mind-reading-120131-676450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496" y="268006"/>
            <a:ext cx="2819400" cy="228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.dailymail.co.uk/i/pix/2008/05/30/article-0-016E95D800000578-473_468x2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/>
          <a:stretch/>
        </p:blipFill>
        <p:spPr bwMode="auto">
          <a:xfrm>
            <a:off x="8095156" y="3077577"/>
            <a:ext cx="3665740" cy="228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ollider.com/wp-content/uploads/Inception-movie-image-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74" y="242992"/>
            <a:ext cx="4559963" cy="191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onic Arm's Neurorobotic Sensory-Motor Fusion Restores Natural Behaviors –  Consult Q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51" y="3867642"/>
            <a:ext cx="3845349" cy="266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BF0AE4-0364-8F68-025F-A94ADF1B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B608E60-6A2D-36F8-9EF7-868D5241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707" y="6432445"/>
            <a:ext cx="6327648" cy="365125"/>
          </a:xfrm>
        </p:spPr>
        <p:txBody>
          <a:bodyPr/>
          <a:lstStyle/>
          <a:p>
            <a:r>
              <a:rPr lang="tr-TR" dirty="0"/>
              <a:t>Biyomedikal Teknoloji_Ders#1</a:t>
            </a:r>
          </a:p>
        </p:txBody>
      </p:sp>
    </p:spTree>
    <p:extLst>
      <p:ext uri="{BB962C8B-B14F-4D97-AF65-F5344CB8AC3E}">
        <p14:creationId xmlns:p14="http://schemas.microsoft.com/office/powerpoint/2010/main" val="13790834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Tanı-Teşhis-Tedavi Sistemleri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Tanı: </a:t>
            </a:r>
            <a:r>
              <a:rPr lang="tr-TR" dirty="0"/>
              <a:t>Bir hastalığın durumunun ne olduğunun belirlenme sürecidir. </a:t>
            </a:r>
          </a:p>
          <a:p>
            <a:pPr lvl="1"/>
            <a:r>
              <a:rPr lang="tr-TR" dirty="0"/>
              <a:t>Hastalığın genel belirtileri</a:t>
            </a:r>
          </a:p>
          <a:p>
            <a:pPr lvl="1"/>
            <a:r>
              <a:rPr lang="tr-TR" dirty="0"/>
              <a:t>Hastanın şikayetlerinin incelenmesi</a:t>
            </a:r>
          </a:p>
          <a:p>
            <a:pPr lvl="1"/>
            <a:r>
              <a:rPr lang="tr-TR" dirty="0"/>
              <a:t>Tıbbi testler</a:t>
            </a:r>
          </a:p>
          <a:p>
            <a:pPr lvl="1"/>
            <a:r>
              <a:rPr lang="tr-TR" dirty="0"/>
              <a:t>Biyomedikal teknoloji araç ve ekipmanları</a:t>
            </a:r>
          </a:p>
          <a:p>
            <a:pPr marL="274320" lvl="1" indent="0">
              <a:buNone/>
            </a:pPr>
            <a:r>
              <a:rPr lang="tr-TR" dirty="0"/>
              <a:t>ile belirlenir.</a:t>
            </a:r>
          </a:p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Teşhis: </a:t>
            </a:r>
            <a:r>
              <a:rPr lang="tr-TR" dirty="0"/>
              <a:t>Tanı ile elde edilen bulguların ışığında, hastalığın kesin, doğru ve net bir şekilde tanımlanmasıdır.</a:t>
            </a:r>
          </a:p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</a:t>
            </a:r>
            <a:r>
              <a:rPr lang="tr-TR" dirty="0"/>
              <a:t>Tanımlanan hastalığın veya belirtilerinin ilaç veya medikal ekipmanlar kullanılarak ortadan kaldırılması.</a:t>
            </a:r>
          </a:p>
          <a:p>
            <a:endParaRPr lang="tr-TR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2DCA59-EF1D-BEA2-4E0E-71FDE28A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E1FFD9-8641-699B-7D0B-99285B5B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AD0B8E-8E71-F325-BE6D-5D143B6C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8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İçeriği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Biyomedikal Teknoloji ve Biyomedikal Mühendisliği</a:t>
            </a:r>
          </a:p>
          <a:p>
            <a:pPr lvl="1"/>
            <a:r>
              <a:rPr lang="tr-TR" dirty="0"/>
              <a:t>Terminoloji</a:t>
            </a:r>
          </a:p>
          <a:p>
            <a:pPr lvl="1"/>
            <a:r>
              <a:rPr lang="tr-TR" dirty="0"/>
              <a:t>Biyomedikal Teknolojinin Alt Dalları</a:t>
            </a:r>
          </a:p>
          <a:p>
            <a:pPr lvl="1"/>
            <a:r>
              <a:rPr lang="tr-TR" dirty="0"/>
              <a:t>Biyomedikal Teknolojinin Tarihsel Gelişimi</a:t>
            </a:r>
          </a:p>
          <a:p>
            <a:pPr lvl="1"/>
            <a:r>
              <a:rPr lang="tr-TR" dirty="0"/>
              <a:t>Tanı-Teşhis-Tedavi Sistemleri</a:t>
            </a:r>
          </a:p>
          <a:p>
            <a:pPr lvl="1"/>
            <a:r>
              <a:rPr lang="tr-TR" dirty="0"/>
              <a:t>Protez ve </a:t>
            </a:r>
            <a:r>
              <a:rPr lang="tr-TR" dirty="0" err="1"/>
              <a:t>Ortez</a:t>
            </a:r>
            <a:r>
              <a:rPr lang="tr-TR" dirty="0"/>
              <a:t> Alanında Tanı-Teşhis-Tedavi Süreçleri</a:t>
            </a:r>
          </a:p>
          <a:p>
            <a:r>
              <a:rPr lang="tr-TR" dirty="0"/>
              <a:t>Biyomedikal Teknolojinin </a:t>
            </a:r>
            <a:r>
              <a:rPr lang="tr-TR" dirty="0" smtClean="0"/>
              <a:t>Genel Klinikte ve Protez/</a:t>
            </a:r>
            <a:r>
              <a:rPr lang="tr-TR" dirty="0" err="1" smtClean="0"/>
              <a:t>Ortez</a:t>
            </a:r>
            <a:r>
              <a:rPr lang="tr-TR" dirty="0" smtClean="0"/>
              <a:t> Alanındaki Uygulamaları</a:t>
            </a:r>
            <a:endParaRPr lang="tr-TR" dirty="0"/>
          </a:p>
          <a:p>
            <a:pPr lvl="1"/>
            <a:r>
              <a:rPr lang="tr-TR" dirty="0"/>
              <a:t>Tıbbi Görüntüleme Sistemleri</a:t>
            </a:r>
          </a:p>
          <a:p>
            <a:pPr lvl="1"/>
            <a:r>
              <a:rPr lang="tr-TR" dirty="0"/>
              <a:t>Biyomedikal Enstrümantasyon ve Fizyolojik Sinyal İzleyiciler</a:t>
            </a:r>
          </a:p>
          <a:p>
            <a:pPr lvl="1"/>
            <a:r>
              <a:rPr lang="tr-TR" dirty="0" smtClean="0"/>
              <a:t>Rehabilitasyon </a:t>
            </a:r>
            <a:r>
              <a:rPr lang="tr-TR" dirty="0"/>
              <a:t>Robotiği</a:t>
            </a:r>
          </a:p>
          <a:p>
            <a:pPr lvl="1"/>
            <a:r>
              <a:rPr lang="tr-TR" dirty="0"/>
              <a:t>Biyomalzemeler</a:t>
            </a:r>
          </a:p>
          <a:p>
            <a:pPr lvl="1"/>
            <a:r>
              <a:rPr lang="tr-TR" dirty="0"/>
              <a:t>Biyomekanik</a:t>
            </a:r>
          </a:p>
          <a:p>
            <a:pPr lvl="1"/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567DB7-27DD-4077-0C3C-4DDE131F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3A3E1C-59F2-B28F-36CD-72B73B0D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84C813-D419-E1E7-B687-933BBD79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5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Tanı-Teşhis Sistemleri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9" y="2121408"/>
            <a:ext cx="5130230" cy="4050792"/>
          </a:xfrm>
        </p:spPr>
        <p:txBody>
          <a:bodyPr>
            <a:normAutofit/>
          </a:bodyPr>
          <a:lstStyle/>
          <a:p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</a:t>
            </a:r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Fiziksel Muayene</a:t>
            </a:r>
          </a:p>
          <a:p>
            <a:pPr lvl="1"/>
            <a:r>
              <a:rPr lang="tr-TR" dirty="0"/>
              <a:t>Hastanın geçmişi, şikayetleri ve belirtileri dinlenir.</a:t>
            </a:r>
          </a:p>
          <a:p>
            <a:pPr lvl="1"/>
            <a:r>
              <a:rPr lang="tr-TR" dirty="0"/>
              <a:t>Hasta fiziksel açıdan incelenir.</a:t>
            </a:r>
          </a:p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İşitsel ve Dokunsal Algılayıcı Sistemler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Odyometre:</a:t>
            </a:r>
            <a:r>
              <a:rPr lang="tr-TR" dirty="0"/>
              <a:t> İşitme kaybı analiz edilir. Ses şiddeti ve frekansına bağlı olarak kişinin tepkisi ölçülür.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Kas-Eklem Refleksi Testleri: </a:t>
            </a:r>
            <a:r>
              <a:rPr lang="tr-TR" dirty="0"/>
              <a:t>Kişinin deri, kas ve eklem hassasiyeti değerlendirilir.</a:t>
            </a:r>
          </a:p>
        </p:txBody>
      </p:sp>
      <p:pic>
        <p:nvPicPr>
          <p:cNvPr id="1026" name="Picture 2" descr="Hastalık geçmişinin (öyküsünün) değerlendirilmesi (anamne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48" y="209304"/>
            <a:ext cx="3243243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dyometre nedir ne demektir? Odyometre ne işe yarar? - Laf Sözlü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097" y="1623351"/>
            <a:ext cx="293373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ding Deep Tendon Reflexes | Nursing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13" y="3652200"/>
            <a:ext cx="378337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1A7C5F-8B1C-9073-EBB3-E21D0115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C0CCEB-BE61-1542-EDCD-505D0894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011265-6E62-5D68-6624-7A3E40AB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5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linePlus: Medical 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30" y="341085"/>
            <a:ext cx="2937284" cy="2451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Tanı-Teşhis Sistemleri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5799303" cy="4050792"/>
          </a:xfrm>
        </p:spPr>
        <p:txBody>
          <a:bodyPr/>
          <a:lstStyle/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 Sistemleri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Testleri: </a:t>
            </a:r>
            <a:r>
              <a:rPr lang="tr-TR" dirty="0"/>
              <a:t>Hemoglobin düzeyi, kan sayımı, kanser belirteçleri belirlenir.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İdrar Testleri: </a:t>
            </a:r>
            <a:r>
              <a:rPr lang="tr-TR" dirty="0"/>
              <a:t>İdrar içerisindeki maddelerin belirlenmesi için yapılır.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Nefes Testleri: </a:t>
            </a:r>
            <a:r>
              <a:rPr lang="tr-TR" dirty="0"/>
              <a:t>Solunum hastalıklarının belirlenmesi için yapılır.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Mikrobiyolojik Testler: </a:t>
            </a:r>
            <a:r>
              <a:rPr lang="tr-TR" dirty="0"/>
              <a:t>Enfeksiyon hastalıklarının belirlenmesi için uygulanır.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 Testleri: </a:t>
            </a:r>
            <a:r>
              <a:rPr lang="tr-TR" dirty="0" err="1"/>
              <a:t>Hormonal</a:t>
            </a:r>
            <a:r>
              <a:rPr lang="tr-TR" dirty="0"/>
              <a:t> bozuklukların tespit edilmesi için yapılır.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 Testleri: </a:t>
            </a:r>
            <a:r>
              <a:rPr lang="tr-TR" dirty="0"/>
              <a:t>Genetik hastalıkların tespit edilmesi için uygulanır.</a:t>
            </a:r>
          </a:p>
          <a:p>
            <a:endParaRPr lang="tr-TR" dirty="0"/>
          </a:p>
        </p:txBody>
      </p:sp>
      <p:pic>
        <p:nvPicPr>
          <p:cNvPr id="2052" name="Picture 4" descr="Hydrogen Breath Test Services in Denver,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27" y="1884726"/>
            <a:ext cx="3151757" cy="2103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crobiological testing - NJ Labs | Analytical Chemistry &amp; Microbiology  Labora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72" y="3006737"/>
            <a:ext cx="2943922" cy="196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garose Gel Electrophoresis, How It Works and Its Uses | Technology Network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9960" r="7979" b="21096"/>
          <a:stretch/>
        </p:blipFill>
        <p:spPr bwMode="auto">
          <a:xfrm>
            <a:off x="8196148" y="4517648"/>
            <a:ext cx="3590692" cy="174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74E38E-4873-DCFF-525E-DF84B0D9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4E29C4-611F-7681-E6FB-515B9049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50FEB4-DCED-2577-07D1-957FF376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0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Upper endoscopy - Mayo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31" y="4357895"/>
            <a:ext cx="2626015" cy="237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vid-19 tespitinde X-ray dönemi başlıyor! - ShiftDelete.N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/>
          <a:stretch/>
        </p:blipFill>
        <p:spPr bwMode="auto">
          <a:xfrm>
            <a:off x="6927212" y="223614"/>
            <a:ext cx="3660774" cy="240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Tanı-Teşhis Sistemleri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Tıbbi Görüntüleme Sistemleri</a:t>
            </a:r>
          </a:p>
          <a:p>
            <a:pPr lvl="1"/>
            <a:r>
              <a:rPr lang="tr-TR" dirty="0"/>
              <a:t>X-Işını </a:t>
            </a:r>
            <a:r>
              <a:rPr lang="tr-TR" dirty="0" err="1"/>
              <a:t>Sisetmleri</a:t>
            </a:r>
            <a:r>
              <a:rPr lang="tr-TR" dirty="0"/>
              <a:t> (Röntgen ve Bilgisayarlı Tomografi, BT/CT)</a:t>
            </a:r>
          </a:p>
          <a:p>
            <a:pPr lvl="1"/>
            <a:r>
              <a:rPr lang="tr-TR" dirty="0"/>
              <a:t>Manyetik Rezonans Görüntüleme (MRG/MRI)</a:t>
            </a:r>
          </a:p>
          <a:p>
            <a:pPr lvl="1"/>
            <a:r>
              <a:rPr lang="tr-TR" dirty="0"/>
              <a:t>Ultrasonografi</a:t>
            </a:r>
          </a:p>
          <a:p>
            <a:pPr lvl="1"/>
            <a:r>
              <a:rPr lang="tr-TR" dirty="0"/>
              <a:t>Pozitron Emisyon Tomografisi (PET)</a:t>
            </a:r>
          </a:p>
          <a:p>
            <a:pPr lvl="1"/>
            <a:r>
              <a:rPr lang="tr-TR" dirty="0"/>
              <a:t>Termal Görüntüleme</a:t>
            </a:r>
          </a:p>
          <a:p>
            <a:pPr lvl="1"/>
            <a:r>
              <a:rPr lang="tr-TR" dirty="0" err="1"/>
              <a:t>Fluoroskopi</a:t>
            </a:r>
            <a:endParaRPr lang="tr-TR" dirty="0"/>
          </a:p>
          <a:p>
            <a:pPr lvl="1"/>
            <a:r>
              <a:rPr lang="tr-TR" dirty="0"/>
              <a:t>Endoskopi</a:t>
            </a:r>
          </a:p>
          <a:p>
            <a:pPr lvl="1"/>
            <a:r>
              <a:rPr lang="tr-TR" dirty="0"/>
              <a:t>Doku Örnekleme</a:t>
            </a:r>
          </a:p>
          <a:p>
            <a:pPr lvl="1"/>
            <a:r>
              <a:rPr lang="tr-TR" dirty="0"/>
              <a:t>Anjiyografi</a:t>
            </a:r>
          </a:p>
          <a:p>
            <a:pPr lvl="1"/>
            <a:r>
              <a:rPr lang="tr-TR" dirty="0" err="1"/>
              <a:t>Osteodensitometri</a:t>
            </a:r>
            <a:endParaRPr lang="tr-TR" dirty="0"/>
          </a:p>
          <a:p>
            <a:pPr lvl="1"/>
            <a:r>
              <a:rPr lang="tr-TR" dirty="0"/>
              <a:t>Mamografi</a:t>
            </a:r>
          </a:p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Fizyolojik Sinyal İzleyiciler</a:t>
            </a:r>
          </a:p>
          <a:p>
            <a:pPr lvl="1"/>
            <a:r>
              <a:rPr lang="tr-TR" dirty="0"/>
              <a:t>EKG, EEG, EMG, EOG, …</a:t>
            </a:r>
          </a:p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Tanı Sistemleri</a:t>
            </a:r>
          </a:p>
          <a:p>
            <a:pPr lvl="1"/>
            <a:r>
              <a:rPr lang="tr-TR" dirty="0" err="1"/>
              <a:t>Nöropsikolojik</a:t>
            </a:r>
            <a:r>
              <a:rPr lang="tr-TR" dirty="0"/>
              <a:t> testler</a:t>
            </a:r>
          </a:p>
          <a:p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Çoklu Tanı Sistemleri</a:t>
            </a:r>
          </a:p>
          <a:p>
            <a:endParaRPr lang="tr-TR" dirty="0"/>
          </a:p>
        </p:txBody>
      </p:sp>
      <p:pic>
        <p:nvPicPr>
          <p:cNvPr id="3076" name="Picture 4" descr="CT scan or CAT scan: How does it work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98" y="2061046"/>
            <a:ext cx="3739376" cy="249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rmal Imaging to Diagnose Disease | AIA Industry Insig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1" y="3189250"/>
            <a:ext cx="3749939" cy="2174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A4CDD7-E5EC-52EF-D955-5AFDCD65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E9B1ED-EEE0-CC66-ADE4-548CDE09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4B50C5-ECC4-9D9F-90EE-3040F19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3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Sistemleri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 Tedavisi</a:t>
            </a:r>
          </a:p>
          <a:p>
            <a:r>
              <a:rPr lang="tr-TR" dirty="0"/>
              <a:t>Cerrahi Tedavi</a:t>
            </a:r>
          </a:p>
          <a:p>
            <a:r>
              <a:rPr lang="tr-TR" dirty="0"/>
              <a:t>Fiziksel Terapi</a:t>
            </a:r>
          </a:p>
          <a:p>
            <a:r>
              <a:rPr lang="tr-TR" dirty="0"/>
              <a:t>Manipülasyon Tedavisi</a:t>
            </a:r>
          </a:p>
          <a:p>
            <a:r>
              <a:rPr lang="tr-TR" dirty="0"/>
              <a:t>Beslenme ve Yaşam Tarzı Değişikliği</a:t>
            </a:r>
          </a:p>
          <a:p>
            <a:r>
              <a:rPr lang="tr-TR" dirty="0"/>
              <a:t>Psikoterapi</a:t>
            </a:r>
          </a:p>
          <a:p>
            <a:r>
              <a:rPr lang="tr-TR" dirty="0"/>
              <a:t>Radyoterapi</a:t>
            </a:r>
          </a:p>
          <a:p>
            <a:r>
              <a:rPr lang="tr-TR" dirty="0"/>
              <a:t>Kemoterapi</a:t>
            </a:r>
          </a:p>
          <a:p>
            <a:r>
              <a:rPr lang="tr-TR" dirty="0"/>
              <a:t>Akupunktur</a:t>
            </a:r>
          </a:p>
        </p:txBody>
      </p:sp>
      <p:pic>
        <p:nvPicPr>
          <p:cNvPr id="1032" name="Picture 8" descr="Reducing the functional disability of a vulnerable and affected population  through the improvement of access to specialized surgical care in the Gaza  Strip, Pales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11" y="325041"/>
            <a:ext cx="3357060" cy="192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nacds.org/wp-content/uploads/2017/04/Pills-and-Rx-bo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21" y="325041"/>
            <a:ext cx="2952375" cy="196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ropractic Manipulation Treatment - Roma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96" y="2204147"/>
            <a:ext cx="3241074" cy="169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diation Thera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21" y="3900309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sia Pacific Rehabilitation Robotics Market, Asia Pacific Rehabilitation  Robotics Indus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21" y="3757324"/>
            <a:ext cx="3568777" cy="237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3B3827-4259-E973-2B58-0673F16F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F85FC4-43D7-E15E-2B1C-8BF61FF5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E3C932-5A76-6EA6-A701-1E76CA67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PROTEZ VE ORTEZ ALANINDA TANI-TEŞHİS-TEDAVİ SÜREÇLERİ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u="sng" dirty="0"/>
              <a:t>Tanı ve Teşhis: </a:t>
            </a:r>
            <a:r>
              <a:rPr lang="tr-TR" dirty="0"/>
              <a:t>Doktor veya ortopedi uzmanı tarafından gerçekleştirilir.</a:t>
            </a:r>
          </a:p>
          <a:p>
            <a:pPr lvl="1"/>
            <a:r>
              <a:rPr lang="tr-TR" dirty="0"/>
              <a:t>Fiziksel muayene</a:t>
            </a:r>
          </a:p>
          <a:p>
            <a:pPr lvl="1"/>
            <a:r>
              <a:rPr lang="tr-TR" dirty="0"/>
              <a:t>Röntgen</a:t>
            </a:r>
          </a:p>
          <a:p>
            <a:pPr lvl="1"/>
            <a:r>
              <a:rPr lang="tr-TR" dirty="0"/>
              <a:t>MRG</a:t>
            </a:r>
          </a:p>
          <a:p>
            <a:pPr lvl="1"/>
            <a:r>
              <a:rPr lang="tr-TR" dirty="0"/>
              <a:t>Yürüyüş Analizi</a:t>
            </a:r>
          </a:p>
          <a:p>
            <a:r>
              <a:rPr lang="tr-TR" b="1" u="sng" dirty="0"/>
              <a:t>Tedavi Planlama: </a:t>
            </a:r>
            <a:r>
              <a:rPr lang="tr-TR" dirty="0"/>
              <a:t>Hastanın ihtiyacına yönelik olarak en uygun protez veya </a:t>
            </a:r>
            <a:r>
              <a:rPr lang="tr-TR" dirty="0" err="1"/>
              <a:t>ortez</a:t>
            </a:r>
            <a:r>
              <a:rPr lang="tr-TR" dirty="0"/>
              <a:t>, kişinin fiziksel durumu göz önünde bulundurularak belirlenir.</a:t>
            </a:r>
          </a:p>
          <a:p>
            <a:pPr lvl="1"/>
            <a:r>
              <a:rPr lang="tr-TR" dirty="0"/>
              <a:t>Hastadan ölçü alma</a:t>
            </a:r>
          </a:p>
          <a:p>
            <a:pPr lvl="1"/>
            <a:r>
              <a:rPr lang="tr-TR" dirty="0"/>
              <a:t>Uygun protez veya </a:t>
            </a:r>
            <a:r>
              <a:rPr lang="tr-TR" dirty="0" err="1"/>
              <a:t>ortezin</a:t>
            </a:r>
            <a:r>
              <a:rPr lang="tr-TR" dirty="0"/>
              <a:t> modellenmesi ve tasarlanması</a:t>
            </a:r>
          </a:p>
          <a:p>
            <a:pPr lvl="1"/>
            <a:r>
              <a:rPr lang="tr-TR" dirty="0"/>
              <a:t>Kişiye özel olarak hazırlanan protez veya </a:t>
            </a:r>
            <a:r>
              <a:rPr lang="tr-TR" dirty="0" err="1"/>
              <a:t>ortezin</a:t>
            </a:r>
            <a:r>
              <a:rPr lang="tr-TR" dirty="0"/>
              <a:t> üretimi veya temin edilmesi</a:t>
            </a:r>
          </a:p>
          <a:p>
            <a:pPr lvl="1"/>
            <a:r>
              <a:rPr lang="tr-TR" dirty="0"/>
              <a:t>Elde edilen protezin hastaya uyarlanarak uygulanması ve ayarlanması</a:t>
            </a:r>
          </a:p>
          <a:p>
            <a:r>
              <a:rPr lang="tr-TR" b="1" u="sng" dirty="0"/>
              <a:t>Rehabilitasyon: </a:t>
            </a:r>
            <a:r>
              <a:rPr lang="tr-TR" dirty="0"/>
              <a:t>Protez veya </a:t>
            </a:r>
            <a:r>
              <a:rPr lang="tr-TR" dirty="0" err="1"/>
              <a:t>ortezi</a:t>
            </a:r>
            <a:r>
              <a:rPr lang="tr-TR" dirty="0"/>
              <a:t> kullanmaya başlayan hastanın fonksiyonel becerilerini en iyi şekilde iyileştirmek için fizyoterapi egzersizlerinin uygulanması</a:t>
            </a:r>
          </a:p>
          <a:p>
            <a:r>
              <a:rPr lang="tr-TR" b="1" u="sng" dirty="0"/>
              <a:t>Bakım ve Onarım:</a:t>
            </a:r>
            <a:r>
              <a:rPr lang="tr-TR" b="1" dirty="0"/>
              <a:t> </a:t>
            </a:r>
            <a:r>
              <a:rPr lang="tr-TR" dirty="0"/>
              <a:t>Hastanın kullandığı protez veya </a:t>
            </a:r>
            <a:r>
              <a:rPr lang="tr-TR" dirty="0" err="1"/>
              <a:t>ortezin</a:t>
            </a:r>
            <a:r>
              <a:rPr lang="tr-TR" dirty="0"/>
              <a:t> belirli aralıklarla teknik takibinin yapılması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EB04F0-D1BB-E768-3988-325EB5F9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9AC572-497E-F278-943C-547E69D6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3C4D10-0B21-ADDE-92FA-0C9E1EB3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6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BÖLÜM-2</a:t>
            </a:r>
            <a:br>
              <a:rPr lang="tr-TR" dirty="0"/>
            </a:br>
            <a:r>
              <a:rPr lang="tr-TR" sz="3600" dirty="0"/>
              <a:t>Biyomedikal Teknolojinin Genel Klinikte ve Protez/</a:t>
            </a:r>
            <a:r>
              <a:rPr lang="tr-TR" sz="3600" dirty="0" err="1"/>
              <a:t>Ortez</a:t>
            </a:r>
            <a:r>
              <a:rPr lang="tr-TR" sz="3600" dirty="0"/>
              <a:t> Alanındaki </a:t>
            </a:r>
            <a:r>
              <a:rPr lang="tr-TR" sz="3600" dirty="0" smtClean="0"/>
              <a:t>Uygulamaları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/>
            <a:r>
              <a:rPr lang="tr-TR" dirty="0"/>
              <a:t>Tıbbi Görüntüleme Sistemleri</a:t>
            </a:r>
          </a:p>
          <a:p>
            <a:pPr lvl="1"/>
            <a:r>
              <a:rPr lang="tr-TR" dirty="0"/>
              <a:t>Biyomedikal </a:t>
            </a:r>
            <a:r>
              <a:rPr lang="tr-TR" dirty="0" err="1"/>
              <a:t>Enstrümantasyon</a:t>
            </a:r>
            <a:r>
              <a:rPr lang="tr-TR" dirty="0"/>
              <a:t> ve Fizyolojik Sinyal İzleyiciler</a:t>
            </a:r>
          </a:p>
          <a:p>
            <a:pPr lvl="1"/>
            <a:r>
              <a:rPr lang="tr-TR" dirty="0"/>
              <a:t>Rehabilitasyon Robotiği</a:t>
            </a:r>
          </a:p>
          <a:p>
            <a:pPr lvl="1"/>
            <a:r>
              <a:rPr lang="tr-TR" dirty="0" err="1"/>
              <a:t>Biyomalzemeler</a:t>
            </a:r>
            <a:endParaRPr lang="tr-TR" dirty="0"/>
          </a:p>
          <a:p>
            <a:pPr lvl="1"/>
            <a:r>
              <a:rPr lang="tr-TR" dirty="0"/>
              <a:t>Biyomekanik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14FED0-1FD1-CDE0-1B6C-69264C54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7A23DE1-ED31-10C9-1169-401B815A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327648" cy="365125"/>
          </a:xfrm>
        </p:spPr>
        <p:txBody>
          <a:bodyPr/>
          <a:lstStyle/>
          <a:p>
            <a:r>
              <a:rPr lang="tr-TR" dirty="0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A7DCEF-9F4F-B889-F113-620C3AB8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0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05477-ECF6-CEFC-CBF5-3BDF8817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Biyomedikal Teknolojinin uygulama alanları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8A51045-7528-4467-787B-680631C5B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583193"/>
              </p:ext>
            </p:extLst>
          </p:nvPr>
        </p:nvGraphicFramePr>
        <p:xfrm>
          <a:off x="1069975" y="1907822"/>
          <a:ext cx="10058400" cy="469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3D0C9C2-4DE7-65BA-D4A5-4636A2A9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221846-96DA-89EE-4ADE-0A06C17B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C8A208-9E26-08B8-F535-50CEBAEB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0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0073B-3728-4EEE-8987-14FCF8145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00073B-3728-4EEE-8987-14FCF8145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46220-02EE-44C8-9ADB-6AC81EDD2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AA46220-02EE-44C8-9ADB-6AC81EDD2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66562-0F57-4BEA-8BBA-71D68EC4F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EE66562-0F57-4BEA-8BBA-71D68EC4F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FA42AB-8AC7-4243-AE48-C22CF7713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5FA42AB-8AC7-4243-AE48-C22CF7713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46AEA-D254-44FF-A9AF-891F778E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D746AEA-D254-44FF-A9AF-891F778ED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CDD2D-2758-467C-8A35-7A193D1F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41CDD2D-2758-467C-8A35-7A193D1F4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C3635-F8CF-44B6-8447-DE5D3866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18C3635-F8CF-44B6-8447-DE5D38669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2FFBB-B083-4164-986C-81ED8C3D6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C72FFBB-B083-4164-986C-81ED8C3D6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08916-7699-4EDC-A205-12C4F2A77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EA08916-7699-4EDC-A205-12C4F2A77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5F4B2-E6D0-42AE-8618-72B94E7D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745F4B2-E6D0-42AE-8618-72B94E7D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402E1-45A2-45E9-B011-FAD2F8390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FB402E1-45A2-45E9-B011-FAD2F8390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21B2D-9274-4F18-936A-0283BE88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5E021B2D-9274-4F18-936A-0283BE88E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CD291-83B1-4823-9660-E63C99D9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B56CD291-83B1-4823-9660-E63C99D99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AAC11A-C97F-4358-B6A6-1F4BE65A1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ABAAC11A-C97F-4358-B6A6-1F4BE65A1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5367E-D9FC-4ADF-AE45-41F707C0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F095367E-D9FC-4ADF-AE45-41F707C0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08424-C2B5-4990-AEFC-068DD3FAB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92008424-C2B5-4990-AEFC-068DD3FAB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A7045-A033-4052-B9F5-EC64EBAF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08FA7045-A033-4052-B9F5-EC64EBAF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188BA-F201-4EF8-8626-BF274EA9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80F188BA-F201-4EF8-8626-BF274EA9F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531F3F-2D67-47C4-9191-68A9A09C3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81531F3F-2D67-47C4-9191-68A9A09C3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E8E07C-5679-87B0-92CF-419895C0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/>
              <a:t>Tıbbi Görüntüleme Sistemleri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631A44-2B70-A6FD-389F-B86AE98F7C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7167A2F-FA5E-EC87-0138-BE20F106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BEE08D-DE1B-86FB-7B4F-9437FBEE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190DF5-CCE4-2BD9-EE90-44D5BD76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0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FBF0-8B20-4438-AA40-F5709D44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93AFBF0-8B20-4438-AA40-F5709D44C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0398E-7229-44A8-B9C8-CC9307A2A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D60398E-7229-44A8-B9C8-CC9307A2A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D5681-8BDA-48CF-87BB-676331132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61D5681-8BDA-48CF-87BB-676331132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9524E2-BFCE-4348-9963-2D559F6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69524E2-BFCE-4348-9963-2D559F68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D0A01-9C08-4351-8A03-557F72455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68D0A01-9C08-4351-8A03-557F72455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5F776-F9FB-43B4-809F-E25E57A5E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585F776-F9FB-43B4-809F-E25E57A5E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9D581F-85F1-472A-9E29-1FC861D89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539D581F-85F1-472A-9E29-1FC861D89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C8106-CF26-4403-B8F6-7E1079C27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ECC8106-CF26-4403-B8F6-7E1079C27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E8702D-CD32-4047-8F69-A9DE0301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CE8702D-CD32-4047-8F69-A9DE0301A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F906C-84ED-4924-87E8-8E8489E7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0BF906C-84ED-4924-87E8-8E8489E75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9B041-7984-481C-8A1D-0F10F37BC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989B041-7984-481C-8A1D-0F10F37BC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5D66A-D471-4039-B3BB-31683AF61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0265D66A-D471-4039-B3BB-31683AF61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F83CF-9313-435F-912F-586ED4A13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D23F83CF-9313-435F-912F-586ED4A13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78D4C-4686-45F5-BC41-C1D31999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F2E78D4C-4686-45F5-BC41-C1D319991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EE65C8-79E0-2149-1E60-6D47B726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Tıbbi Görüntüleme </a:t>
            </a:r>
            <a:r>
              <a:rPr lang="tr-TR" dirty="0" err="1"/>
              <a:t>Sİstemleri</a:t>
            </a:r>
            <a:endParaRPr lang="tr-TR" dirty="0"/>
          </a:p>
        </p:txBody>
      </p:sp>
      <p:pic>
        <p:nvPicPr>
          <p:cNvPr id="3074" name="Picture 2" descr="CrossFit | Planes of the Body">
            <a:extLst>
              <a:ext uri="{FF2B5EF4-FFF2-40B4-BE49-F238E27FC236}">
                <a16:creationId xmlns:a16="http://schemas.microsoft.com/office/drawing/2014/main" id="{A96DC3E6-1D9A-6529-1168-8C2328758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04" b="88652" l="56441" r="62237">
                        <a14:foregroundMark x1="58619" y1="16451" x2="58435" y2="88652"/>
                        <a14:foregroundMark x1="57327" y1="32673" x2="56478" y2="30541"/>
                        <a14:foregroundMark x1="58324" y1="15308" x2="58324" y2="13404"/>
                        <a14:foregroundMark x1="58324" y1="13404" x2="58324" y2="13404"/>
                        <a14:foregroundMark x1="59247" y1="35948" x2="59247" y2="44326"/>
                        <a14:foregroundMark x1="59247" y1="44326" x2="59247" y2="44326"/>
                        <a14:backgroundMark x1="59204" y1="44326" x2="59247" y2="73572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11752" r="37057" b="9499"/>
          <a:stretch/>
        </p:blipFill>
        <p:spPr bwMode="auto">
          <a:xfrm rot="16200000">
            <a:off x="5426610" y="-408562"/>
            <a:ext cx="1338779" cy="74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0E9BA56-1E43-3993-946A-A62733BD04AC}"/>
              </a:ext>
            </a:extLst>
          </p:cNvPr>
          <p:cNvSpPr/>
          <p:nvPr/>
        </p:nvSpPr>
        <p:spPr>
          <a:xfrm>
            <a:off x="2628884" y="2093976"/>
            <a:ext cx="9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Enerji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BF8D485-FE0A-2E80-34D9-CE87E832E622}"/>
              </a:ext>
            </a:extLst>
          </p:cNvPr>
          <p:cNvSpPr/>
          <p:nvPr/>
        </p:nvSpPr>
        <p:spPr>
          <a:xfrm>
            <a:off x="2403728" y="4203752"/>
            <a:ext cx="12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Dedektör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21623965-508E-13F8-D0A2-5489058CABEE}"/>
              </a:ext>
            </a:extLst>
          </p:cNvPr>
          <p:cNvCxnSpPr>
            <a:cxnSpLocks/>
          </p:cNvCxnSpPr>
          <p:nvPr/>
        </p:nvCxnSpPr>
        <p:spPr>
          <a:xfrm rot="5400000">
            <a:off x="2410286" y="3328864"/>
            <a:ext cx="17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8E4E972-3B70-29D9-C948-AF2ABF3EF566}"/>
              </a:ext>
            </a:extLst>
          </p:cNvPr>
          <p:cNvCxnSpPr>
            <a:cxnSpLocks/>
          </p:cNvCxnSpPr>
          <p:nvPr/>
        </p:nvCxnSpPr>
        <p:spPr>
          <a:xfrm rot="5400000">
            <a:off x="1902281" y="3328864"/>
            <a:ext cx="17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11BA5A8A-5D93-6F18-160E-0A2DF1468C01}"/>
              </a:ext>
            </a:extLst>
          </p:cNvPr>
          <p:cNvCxnSpPr>
            <a:cxnSpLocks/>
          </p:cNvCxnSpPr>
          <p:nvPr/>
        </p:nvCxnSpPr>
        <p:spPr>
          <a:xfrm rot="5400000">
            <a:off x="2071616" y="3328864"/>
            <a:ext cx="17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725F2CF2-74A0-A7E3-DA71-4733FD0F9B55}"/>
              </a:ext>
            </a:extLst>
          </p:cNvPr>
          <p:cNvCxnSpPr>
            <a:cxnSpLocks/>
          </p:cNvCxnSpPr>
          <p:nvPr/>
        </p:nvCxnSpPr>
        <p:spPr>
          <a:xfrm rot="5400000">
            <a:off x="2240951" y="3328864"/>
            <a:ext cx="17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>
            <a:extLst>
              <a:ext uri="{FF2B5EF4-FFF2-40B4-BE49-F238E27FC236}">
                <a16:creationId xmlns:a16="http://schemas.microsoft.com/office/drawing/2014/main" id="{E6A45BC8-A62D-F38B-F152-97CDB44DA308}"/>
              </a:ext>
            </a:extLst>
          </p:cNvPr>
          <p:cNvSpPr/>
          <p:nvPr/>
        </p:nvSpPr>
        <p:spPr>
          <a:xfrm>
            <a:off x="4727429" y="3328864"/>
            <a:ext cx="9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Enerji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89EA5683-8B6D-AAA7-A841-007377D469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85862" y="2911474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2C6A962A-C187-D411-1154-0FC00A60D33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77857" y="2911474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B6565731-EF59-F734-7841-A4E249E21B5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47192" y="2911474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E3072CFD-9ECA-C013-2797-1A118E78FC0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16527" y="2911474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22">
            <a:extLst>
              <a:ext uri="{FF2B5EF4-FFF2-40B4-BE49-F238E27FC236}">
                <a16:creationId xmlns:a16="http://schemas.microsoft.com/office/drawing/2014/main" id="{58471479-6D12-D8CF-859B-8378F8A5FE20}"/>
              </a:ext>
            </a:extLst>
          </p:cNvPr>
          <p:cNvSpPr/>
          <p:nvPr/>
        </p:nvSpPr>
        <p:spPr>
          <a:xfrm>
            <a:off x="4528215" y="2093976"/>
            <a:ext cx="12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Dedektör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83E8EC8-568D-337F-1D03-0069545B2CF6}"/>
              </a:ext>
            </a:extLst>
          </p:cNvPr>
          <p:cNvSpPr/>
          <p:nvPr/>
        </p:nvSpPr>
        <p:spPr>
          <a:xfrm>
            <a:off x="6684518" y="2095338"/>
            <a:ext cx="2099814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Enerji / Dedektör</a:t>
            </a:r>
          </a:p>
        </p:txBody>
      </p: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DE8D885B-0CDB-9AA5-2568-60A7847FDB87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42224" y="2886169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920F8543-B7FB-4B89-EDE5-942C067C92B6}"/>
              </a:ext>
            </a:extLst>
          </p:cNvPr>
          <p:cNvCxnSpPr>
            <a:cxnSpLocks/>
          </p:cNvCxnSpPr>
          <p:nvPr/>
        </p:nvCxnSpPr>
        <p:spPr>
          <a:xfrm rot="5400000">
            <a:off x="7034219" y="2886169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11CB6934-F1A7-7857-3E2C-F296B7E3FE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203554" y="2886169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759EEFA4-3116-198E-3C12-CA4A9E4B3582}"/>
              </a:ext>
            </a:extLst>
          </p:cNvPr>
          <p:cNvCxnSpPr>
            <a:cxnSpLocks/>
          </p:cNvCxnSpPr>
          <p:nvPr/>
        </p:nvCxnSpPr>
        <p:spPr>
          <a:xfrm rot="5400000">
            <a:off x="7372889" y="2886169"/>
            <a:ext cx="8640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3CA5FEF3-04ED-CFDF-EB8B-427B9DB2ABF5}"/>
              </a:ext>
            </a:extLst>
          </p:cNvPr>
          <p:cNvCxnSpPr/>
          <p:nvPr/>
        </p:nvCxnSpPr>
        <p:spPr>
          <a:xfrm>
            <a:off x="4054286" y="1938864"/>
            <a:ext cx="0" cy="3600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E1D2DB97-38E3-EAE7-B329-F3DC38DB6D7B}"/>
              </a:ext>
            </a:extLst>
          </p:cNvPr>
          <p:cNvCxnSpPr/>
          <p:nvPr/>
        </p:nvCxnSpPr>
        <p:spPr>
          <a:xfrm>
            <a:off x="6317708" y="1949321"/>
            <a:ext cx="0" cy="3600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7519ABC-071A-40B9-A99D-D68B586B9489}"/>
              </a:ext>
            </a:extLst>
          </p:cNvPr>
          <p:cNvSpPr/>
          <p:nvPr/>
        </p:nvSpPr>
        <p:spPr>
          <a:xfrm>
            <a:off x="2126993" y="5008609"/>
            <a:ext cx="168294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Transmisyon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0099C4A8-39E8-B95D-0278-6032BB9B5684}"/>
              </a:ext>
            </a:extLst>
          </p:cNvPr>
          <p:cNvSpPr/>
          <p:nvPr/>
        </p:nvSpPr>
        <p:spPr>
          <a:xfrm>
            <a:off x="4364525" y="5008608"/>
            <a:ext cx="168294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Emisyon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F76EE234-5CC2-34D1-4B71-AADC0E59F9DF}"/>
              </a:ext>
            </a:extLst>
          </p:cNvPr>
          <p:cNvSpPr/>
          <p:nvPr/>
        </p:nvSpPr>
        <p:spPr>
          <a:xfrm>
            <a:off x="6898187" y="5008607"/>
            <a:ext cx="168294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Refleksiyon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EF8194-7C7D-A5D5-2879-8DCAE8C7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B0D7E2-BC12-5766-E6C4-CA93E1F2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68F5C8-478A-5CB5-39E4-508EA9C0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3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3" grpId="0" animBg="1"/>
      <p:bldP spid="24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Transmisyon tabanlı tıbbi görüntüleme sistemleri</a:t>
            </a:r>
          </a:p>
        </p:txBody>
      </p:sp>
      <p:pic>
        <p:nvPicPr>
          <p:cNvPr id="4098" name="Picture 2" descr="X-ray detector - Wikipedia">
            <a:extLst>
              <a:ext uri="{FF2B5EF4-FFF2-40B4-BE49-F238E27FC236}">
                <a16:creationId xmlns:a16="http://schemas.microsoft.com/office/drawing/2014/main" id="{DE039847-B8DB-003B-BBBC-19D14A7DF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/>
          <a:stretch/>
        </p:blipFill>
        <p:spPr bwMode="auto">
          <a:xfrm>
            <a:off x="267979" y="4194809"/>
            <a:ext cx="2835254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sic Principles in Computed Tomography (CT) | Thoracic Key">
            <a:extLst>
              <a:ext uri="{FF2B5EF4-FFF2-40B4-BE49-F238E27FC236}">
                <a16:creationId xmlns:a16="http://schemas.microsoft.com/office/drawing/2014/main" id="{42788C0B-A8D5-37DB-A093-C9817DC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7" y="4067968"/>
            <a:ext cx="2685395" cy="23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-Ray Room Price Guide">
            <a:extLst>
              <a:ext uri="{FF2B5EF4-FFF2-40B4-BE49-F238E27FC236}">
                <a16:creationId xmlns:a16="http://schemas.microsoft.com/office/drawing/2014/main" id="{0EE276C3-5FAA-3758-9C3F-EC506FA8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9" y="1270636"/>
            <a:ext cx="2835254" cy="26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 Ray Pictures | Download Free Images on Unsplash">
            <a:extLst>
              <a:ext uri="{FF2B5EF4-FFF2-40B4-BE49-F238E27FC236}">
                <a16:creationId xmlns:a16="http://schemas.microsoft.com/office/drawing/2014/main" id="{96E24D0C-6648-C19E-711A-1CDBA278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63" y="2430854"/>
            <a:ext cx="2046394" cy="163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ingle Source CT Scanner - Siemens Healthineers Magyarország">
            <a:extLst>
              <a:ext uri="{FF2B5EF4-FFF2-40B4-BE49-F238E27FC236}">
                <a16:creationId xmlns:a16="http://schemas.microsoft.com/office/drawing/2014/main" id="{732979C2-A80C-5389-5FD0-73E7C6DCD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9531" r="9045" b="11434"/>
          <a:stretch/>
        </p:blipFill>
        <p:spPr bwMode="auto">
          <a:xfrm>
            <a:off x="5711125" y="1425601"/>
            <a:ext cx="3049881" cy="24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12 Reasons You May Need a CT Scan - Lompoc Valley Medical Center">
            <a:extLst>
              <a:ext uri="{FF2B5EF4-FFF2-40B4-BE49-F238E27FC236}">
                <a16:creationId xmlns:a16="http://schemas.microsoft.com/office/drawing/2014/main" id="{3C2CB869-7662-20B4-AAE5-BEA77DC5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78" y="2313998"/>
            <a:ext cx="2768823" cy="15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T Scan DICOM Files to 3D [HD] - YouTube">
            <a:extLst>
              <a:ext uri="{FF2B5EF4-FFF2-40B4-BE49-F238E27FC236}">
                <a16:creationId xmlns:a16="http://schemas.microsoft.com/office/drawing/2014/main" id="{E2CE6E86-E457-4A04-B97B-241B285F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8" y="4191077"/>
            <a:ext cx="3066481" cy="172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F9538BC1-9050-84B2-570E-A61C5B682DF9}"/>
              </a:ext>
            </a:extLst>
          </p:cNvPr>
          <p:cNvCxnSpPr/>
          <p:nvPr/>
        </p:nvCxnSpPr>
        <p:spPr>
          <a:xfrm>
            <a:off x="5470184" y="1468695"/>
            <a:ext cx="0" cy="5076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>
            <a:extLst>
              <a:ext uri="{FF2B5EF4-FFF2-40B4-BE49-F238E27FC236}">
                <a16:creationId xmlns:a16="http://schemas.microsoft.com/office/drawing/2014/main" id="{524AADFC-035B-5E1F-DCBA-9B724BA111E2}"/>
              </a:ext>
            </a:extLst>
          </p:cNvPr>
          <p:cNvSpPr/>
          <p:nvPr/>
        </p:nvSpPr>
        <p:spPr>
          <a:xfrm>
            <a:off x="3759234" y="1521157"/>
            <a:ext cx="1143802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X-Ray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8FE832B-E5AF-6A01-82B2-335AF09A8008}"/>
              </a:ext>
            </a:extLst>
          </p:cNvPr>
          <p:cNvSpPr/>
          <p:nvPr/>
        </p:nvSpPr>
        <p:spPr>
          <a:xfrm>
            <a:off x="9846788" y="1521157"/>
            <a:ext cx="935204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BT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0CDE0C3-8470-9928-A5C9-39F34D21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0FCA9262-791D-0008-DC18-1AD0A10B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F06C44B2-DEA0-55E9-F795-255F08D6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7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BÖLÜM-1</a:t>
            </a:r>
            <a:br>
              <a:rPr lang="tr-TR" dirty="0"/>
            </a:br>
            <a:r>
              <a:rPr lang="tr-TR" sz="3600" dirty="0"/>
              <a:t>Biyomedikal Teknoloji ve Biyomedikal Mühendisliği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538788"/>
          </a:xfrm>
        </p:spPr>
        <p:txBody>
          <a:bodyPr>
            <a:noAutofit/>
          </a:bodyPr>
          <a:lstStyle/>
          <a:p>
            <a:pPr lvl="1"/>
            <a:r>
              <a:rPr lang="tr-TR" dirty="0"/>
              <a:t>Terminoloji</a:t>
            </a:r>
          </a:p>
          <a:p>
            <a:pPr lvl="1"/>
            <a:r>
              <a:rPr lang="tr-TR" dirty="0"/>
              <a:t>Biyomedikal Teknolojinin Alt Bilim Dalları</a:t>
            </a:r>
          </a:p>
          <a:p>
            <a:pPr lvl="1"/>
            <a:r>
              <a:rPr lang="tr-TR" dirty="0"/>
              <a:t>Biyomedikal Teknolojinin Tarihsel Gelişimi</a:t>
            </a:r>
          </a:p>
          <a:p>
            <a:pPr lvl="1"/>
            <a:r>
              <a:rPr lang="tr-TR" dirty="0"/>
              <a:t>Tanı-Teşhis-Tedavi Sistemleri</a:t>
            </a:r>
          </a:p>
          <a:p>
            <a:pPr lvl="1"/>
            <a:r>
              <a:rPr lang="tr-TR" dirty="0"/>
              <a:t>Protez ve Ortez Alanında Tanı-Teşhis-Tedavi Süreçleri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4ADB8E-FDF4-FE86-9D59-F02890B1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64E54D0-35C5-8065-9077-412A4615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308" y="6376281"/>
            <a:ext cx="6327648" cy="365125"/>
          </a:xfrm>
        </p:spPr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71C998-EC71-B863-2A0A-3B713DC1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3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Transmisyon tabanlı tıbbi görüntüleme sistemleri</a:t>
            </a:r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F9538BC1-9050-84B2-570E-A61C5B682DF9}"/>
              </a:ext>
            </a:extLst>
          </p:cNvPr>
          <p:cNvCxnSpPr/>
          <p:nvPr/>
        </p:nvCxnSpPr>
        <p:spPr>
          <a:xfrm>
            <a:off x="5470184" y="1468695"/>
            <a:ext cx="0" cy="5076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>
            <a:extLst>
              <a:ext uri="{FF2B5EF4-FFF2-40B4-BE49-F238E27FC236}">
                <a16:creationId xmlns:a16="http://schemas.microsoft.com/office/drawing/2014/main" id="{524AADFC-035B-5E1F-DCBA-9B724BA111E2}"/>
              </a:ext>
            </a:extLst>
          </p:cNvPr>
          <p:cNvSpPr/>
          <p:nvPr/>
        </p:nvSpPr>
        <p:spPr>
          <a:xfrm>
            <a:off x="3524585" y="1468695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Mamografi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8FE832B-E5AF-6A01-82B2-335AF09A8008}"/>
              </a:ext>
            </a:extLst>
          </p:cNvPr>
          <p:cNvSpPr/>
          <p:nvPr/>
        </p:nvSpPr>
        <p:spPr>
          <a:xfrm>
            <a:off x="9506164" y="1468695"/>
            <a:ext cx="1463082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Tomosentez</a:t>
            </a:r>
            <a:endParaRPr lang="tr-TR" dirty="0"/>
          </a:p>
        </p:txBody>
      </p:sp>
      <p:pic>
        <p:nvPicPr>
          <p:cNvPr id="5122" name="Picture 2" descr="Mammography – Undergraduate Diagnostic Imaging Fundamentals">
            <a:extLst>
              <a:ext uri="{FF2B5EF4-FFF2-40B4-BE49-F238E27FC236}">
                <a16:creationId xmlns:a16="http://schemas.microsoft.com/office/drawing/2014/main" id="{E6EF67B4-180E-84AC-EB9F-7B75F461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0" y="3819943"/>
            <a:ext cx="2453553" cy="24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dvances in Digital Mammography | Imaging Technology News">
            <a:extLst>
              <a:ext uri="{FF2B5EF4-FFF2-40B4-BE49-F238E27FC236}">
                <a16:creationId xmlns:a16="http://schemas.microsoft.com/office/drawing/2014/main" id="{1826076B-2CE4-1EFF-430E-FFAB91A2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2" y="1247357"/>
            <a:ext cx="2933366" cy="29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n Artificial Intelligence Perfect Mammography? | NYU Langone News">
            <a:extLst>
              <a:ext uri="{FF2B5EF4-FFF2-40B4-BE49-F238E27FC236}">
                <a16:creationId xmlns:a16="http://schemas.microsoft.com/office/drawing/2014/main" id="{168EA3D5-CD05-C629-73C6-849C1517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2"/>
          <a:stretch/>
        </p:blipFill>
        <p:spPr bwMode="auto">
          <a:xfrm>
            <a:off x="3408408" y="2249255"/>
            <a:ext cx="1626435" cy="152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an Artificial Intelligence Perfect Mammography? | NYU Langone News">
            <a:extLst>
              <a:ext uri="{FF2B5EF4-FFF2-40B4-BE49-F238E27FC236}">
                <a16:creationId xmlns:a16="http://schemas.microsoft.com/office/drawing/2014/main" id="{DF2EFAD4-056C-8C86-FD47-629518BA2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9" r="-1037"/>
          <a:stretch/>
        </p:blipFill>
        <p:spPr bwMode="auto">
          <a:xfrm>
            <a:off x="3376977" y="3819943"/>
            <a:ext cx="1657866" cy="1555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ypical digital breast tomosynthesis system. The x-ray source rotates... |  Download Scientific Diagram">
            <a:extLst>
              <a:ext uri="{FF2B5EF4-FFF2-40B4-BE49-F238E27FC236}">
                <a16:creationId xmlns:a16="http://schemas.microsoft.com/office/drawing/2014/main" id="{793EB3BA-77D4-8051-4955-72324802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35" y="3997477"/>
            <a:ext cx="3294071" cy="227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DA Approves High Definition Breast Tomosynthesis from Siemens Healthineers  | Imaging Technology News">
            <a:extLst>
              <a:ext uri="{FF2B5EF4-FFF2-40B4-BE49-F238E27FC236}">
                <a16:creationId xmlns:a16="http://schemas.microsoft.com/office/drawing/2014/main" id="{FA0AB0B4-46CC-6BB3-12C4-388A9B37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2384" y="1468695"/>
            <a:ext cx="3281949" cy="24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igital Tomosynthesis (3D Mammography)">
            <a:extLst>
              <a:ext uri="{FF2B5EF4-FFF2-40B4-BE49-F238E27FC236}">
                <a16:creationId xmlns:a16="http://schemas.microsoft.com/office/drawing/2014/main" id="{2B3F7059-72C5-C83C-34F1-E3A05F14C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1"/>
          <a:stretch/>
        </p:blipFill>
        <p:spPr bwMode="auto">
          <a:xfrm>
            <a:off x="9265421" y="2158649"/>
            <a:ext cx="2045707" cy="186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igital Tomosynthesis (3D Mammography)">
            <a:extLst>
              <a:ext uri="{FF2B5EF4-FFF2-40B4-BE49-F238E27FC236}">
                <a16:creationId xmlns:a16="http://schemas.microsoft.com/office/drawing/2014/main" id="{BD2D3BA2-A592-66FC-14F0-AD313A4C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r="-1464"/>
          <a:stretch/>
        </p:blipFill>
        <p:spPr bwMode="auto">
          <a:xfrm>
            <a:off x="9265421" y="4277384"/>
            <a:ext cx="2048562" cy="160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84DC3745-F1BF-1B9A-5FCF-5C0974F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D9C46AED-8AD6-31F5-9E3B-E40C9605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7888ECDD-C170-E325-8DEB-8DD83591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4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Transmisyon tabanlı tıbbi görüntüleme sistemleri</a:t>
            </a:r>
          </a:p>
        </p:txBody>
      </p:sp>
      <p:pic>
        <p:nvPicPr>
          <p:cNvPr id="6146" name="Picture 2" descr="X-ray Angiography: Supporting Catheter Therapies through Real-time  Fluoroscopic Imaging of Blood Vessels | Canon Global">
            <a:extLst>
              <a:ext uri="{FF2B5EF4-FFF2-40B4-BE49-F238E27FC236}">
                <a16:creationId xmlns:a16="http://schemas.microsoft.com/office/drawing/2014/main" id="{AE03ADCE-5022-8F60-4817-744B40A2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09" y="1560676"/>
            <a:ext cx="5207161" cy="22187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luoroscopy | Dicom Solutions">
            <a:extLst>
              <a:ext uri="{FF2B5EF4-FFF2-40B4-BE49-F238E27FC236}">
                <a16:creationId xmlns:a16="http://schemas.microsoft.com/office/drawing/2014/main" id="{30884B23-0ACB-6300-8FFA-94D37865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525" y="1291611"/>
            <a:ext cx="2313421" cy="3094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ere's When You Might Need a Fluoroscopy Exam | Banner Health">
            <a:extLst>
              <a:ext uri="{FF2B5EF4-FFF2-40B4-BE49-F238E27FC236}">
                <a16:creationId xmlns:a16="http://schemas.microsoft.com/office/drawing/2014/main" id="{21D1377D-66C5-042F-F674-8215C4A6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22" y="4195966"/>
            <a:ext cx="3120900" cy="20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luoroscopy with left anterior oblique and right anterior oblique views...  | Download Scientific Diagram">
            <a:extLst>
              <a:ext uri="{FF2B5EF4-FFF2-40B4-BE49-F238E27FC236}">
                <a16:creationId xmlns:a16="http://schemas.microsoft.com/office/drawing/2014/main" id="{50EEB7BB-91BD-4C5E-73A3-F76DAC99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8" y="4195966"/>
            <a:ext cx="4183162" cy="20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5D881BB-DBB1-CF2E-0090-C7110C48A88E}"/>
              </a:ext>
            </a:extLst>
          </p:cNvPr>
          <p:cNvSpPr/>
          <p:nvPr/>
        </p:nvSpPr>
        <p:spPr>
          <a:xfrm>
            <a:off x="3669486" y="1699933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Floroskopi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F043EE5-114B-D142-171C-0BA4AA67BE1A}"/>
              </a:ext>
            </a:extLst>
          </p:cNvPr>
          <p:cNvSpPr/>
          <p:nvPr/>
        </p:nvSpPr>
        <p:spPr>
          <a:xfrm>
            <a:off x="3669486" y="2434485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Anjiyografi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06125E-9071-07AB-98FB-5DD4EA48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A666A3-07F4-8690-959F-117440B6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9E9DB2-BB01-7AA3-072B-9D352FD9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3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Emisyon tabanlı tıbbi görüntüleme sistemleri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255576" y="4148652"/>
            <a:ext cx="5524561" cy="2133600"/>
            <a:chOff x="78992" y="1468696"/>
            <a:chExt cx="5524561" cy="2133600"/>
          </a:xfrm>
        </p:grpSpPr>
        <p:graphicFrame>
          <p:nvGraphicFramePr>
            <p:cNvPr id="3" name="Object 3">
              <a:extLst>
                <a:ext uri="{FF2B5EF4-FFF2-40B4-BE49-F238E27FC236}">
                  <a16:creationId xmlns:a16="http://schemas.microsoft.com/office/drawing/2014/main" id="{322B0B6F-EFFE-96DD-3EC0-749A8C0BE1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425412"/>
                </p:ext>
              </p:extLst>
            </p:nvPr>
          </p:nvGraphicFramePr>
          <p:xfrm>
            <a:off x="679128" y="1468696"/>
            <a:ext cx="4924425" cy="213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3" imgW="8628571" imgH="4629796" progId="Paint.Picture">
                    <p:embed/>
                  </p:oleObj>
                </mc:Choice>
                <mc:Fallback>
                  <p:oleObj name="Bitmap Image" r:id="rId3" imgW="8628571" imgH="4629796" progId="Paint.Picture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322B0B6F-EFFE-96DD-3EC0-749A8C0BE1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9231"/>
                        <a:stretch>
                          <a:fillRect/>
                        </a:stretch>
                      </p:blipFill>
                      <p:spPr bwMode="auto">
                        <a:xfrm>
                          <a:off x="679128" y="1468696"/>
                          <a:ext cx="4924425" cy="213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39F47C80-4C57-F93C-E27A-F1A24DE7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525" y="2569297"/>
              <a:ext cx="963613" cy="369332"/>
            </a:xfrm>
            <a:custGeom>
              <a:avLst/>
              <a:gdLst>
                <a:gd name="T0" fmla="*/ 607 w 607"/>
                <a:gd name="T1" fmla="*/ 0 h 1"/>
                <a:gd name="T2" fmla="*/ 0 w 60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7" h="1">
                  <a:moveTo>
                    <a:pt x="607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5" name="Text Box 18">
              <a:extLst>
                <a:ext uri="{FF2B5EF4-FFF2-40B4-BE49-F238E27FC236}">
                  <a16:creationId xmlns:a16="http://schemas.microsoft.com/office/drawing/2014/main" id="{35239DAE-D1C7-EAD7-06BC-53566491A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92" y="2178243"/>
              <a:ext cx="13582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1400" dirty="0">
                  <a:solidFill>
                    <a:schemeClr val="accent2"/>
                  </a:solidFill>
                </a:rPr>
                <a:t>Manyetik Alan</a:t>
              </a:r>
              <a:endParaRPr lang="en-CA" altLang="en-US" sz="7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7170" name="Picture 2" descr="Why the 3 Tesla MRI is the Best Scanner for Diagnostic Imaging - RAI Health  &amp; Awareness Blog">
            <a:extLst>
              <a:ext uri="{FF2B5EF4-FFF2-40B4-BE49-F238E27FC236}">
                <a16:creationId xmlns:a16="http://schemas.microsoft.com/office/drawing/2014/main" id="{2BCFE51E-140B-5628-489F-BB4B4F9B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7" y="1309024"/>
            <a:ext cx="4048125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ain magnetic resonance imaging (MRI) for subjects S1, S2 and S4 Brain...  | Download Scientific Diagram">
            <a:extLst>
              <a:ext uri="{FF2B5EF4-FFF2-40B4-BE49-F238E27FC236}">
                <a16:creationId xmlns:a16="http://schemas.microsoft.com/office/drawing/2014/main" id="{AD46B063-CFAF-CD21-E43F-44F2B98F6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b="47937"/>
          <a:stretch/>
        </p:blipFill>
        <p:spPr bwMode="auto">
          <a:xfrm>
            <a:off x="5220503" y="1806292"/>
            <a:ext cx="3613003" cy="232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unctional-MRI | Mittal Diagnostic &amp; Research Center Mittal Diagnostic &amp;  Research Center">
            <a:extLst>
              <a:ext uri="{FF2B5EF4-FFF2-40B4-BE49-F238E27FC236}">
                <a16:creationId xmlns:a16="http://schemas.microsoft.com/office/drawing/2014/main" id="{1B48985D-D16B-F7A0-A864-CC6B8F6C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51" y="4132709"/>
            <a:ext cx="3613003" cy="240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hat is Diffusion Tensor Imaging (DTI)?">
            <a:extLst>
              <a:ext uri="{FF2B5EF4-FFF2-40B4-BE49-F238E27FC236}">
                <a16:creationId xmlns:a16="http://schemas.microsoft.com/office/drawing/2014/main" id="{7ADAEC49-1689-838E-5590-6D5C9DDC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09" y="1806291"/>
            <a:ext cx="2600759" cy="232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2CE8F4F-7786-23BF-A5C8-68CE3BCEE1FA}"/>
              </a:ext>
            </a:extLst>
          </p:cNvPr>
          <p:cNvSpPr/>
          <p:nvPr/>
        </p:nvSpPr>
        <p:spPr>
          <a:xfrm>
            <a:off x="4698571" y="1360528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MRG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372B1CF-EF0A-0A82-FDA4-498806BB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4809265-3D83-B2A4-B8A5-75A0DB91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94C8B89-A1A3-7B71-8680-7958B3CA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8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Emisyon tabanlı tıbbi görüntüleme sistemleri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2CE8F4F-7786-23BF-A5C8-68CE3BCEE1FA}"/>
              </a:ext>
            </a:extLst>
          </p:cNvPr>
          <p:cNvSpPr/>
          <p:nvPr/>
        </p:nvSpPr>
        <p:spPr>
          <a:xfrm>
            <a:off x="9205907" y="1417122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Termal Kamera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570197" y="3852917"/>
            <a:ext cx="4391640" cy="2794644"/>
            <a:chOff x="166473" y="1238938"/>
            <a:chExt cx="4391640" cy="2794644"/>
          </a:xfrm>
        </p:grpSpPr>
        <p:pic>
          <p:nvPicPr>
            <p:cNvPr id="9222" name="Picture 6" descr="Principles and Applications of Nuclear Medical Imaging: A Survey on Recent  Developments | IntechOpen">
              <a:extLst>
                <a:ext uri="{FF2B5EF4-FFF2-40B4-BE49-F238E27FC236}">
                  <a16:creationId xmlns:a16="http://schemas.microsoft.com/office/drawing/2014/main" id="{06F2438A-E466-3F58-5C11-1A236EC42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763" l="250" r="90000">
                          <a14:foregroundMark x1="20500" y1="49664" x2="44250" y2="52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73" y="1238938"/>
              <a:ext cx="4289560" cy="239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Gamma camera scan of skull of cancer patient - Stock Image - M134/0057 -  Science Photo Library">
              <a:extLst>
                <a:ext uri="{FF2B5EF4-FFF2-40B4-BE49-F238E27FC236}">
                  <a16:creationId xmlns:a16="http://schemas.microsoft.com/office/drawing/2014/main" id="{E1FDB46C-327E-0324-4F81-2CD5ECEC0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58" y="2516677"/>
              <a:ext cx="1310055" cy="1516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6" name="Picture 10" descr="ECRI warns of gamma camera hazard | Modern Healthcare">
            <a:extLst>
              <a:ext uri="{FF2B5EF4-FFF2-40B4-BE49-F238E27FC236}">
                <a16:creationId xmlns:a16="http://schemas.microsoft.com/office/drawing/2014/main" id="{16DBE69A-7839-A288-A318-C9CD2DE0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0" y="1359022"/>
            <a:ext cx="3226050" cy="242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Full-digital Infrared Thermal Imaging system - T-1000SMART (normal) -  Full-digital Thermal Imaging system - 产品中心 - Jing Zhong Sheng (Beijing)  International Trade Co., Ltd.">
            <a:extLst>
              <a:ext uri="{FF2B5EF4-FFF2-40B4-BE49-F238E27FC236}">
                <a16:creationId xmlns:a16="http://schemas.microsoft.com/office/drawing/2014/main" id="{49A8B894-5FDC-ACB8-B188-3A519932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45" y="1419646"/>
            <a:ext cx="2619584" cy="27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468710E-0118-381D-1E23-EAD0E4EF77BC}"/>
              </a:ext>
            </a:extLst>
          </p:cNvPr>
          <p:cNvSpPr/>
          <p:nvPr/>
        </p:nvSpPr>
        <p:spPr>
          <a:xfrm>
            <a:off x="3826521" y="1421963"/>
            <a:ext cx="139408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Gama Kamera</a:t>
            </a:r>
          </a:p>
        </p:txBody>
      </p:sp>
      <p:grpSp>
        <p:nvGrpSpPr>
          <p:cNvPr id="17" name="Grup 16"/>
          <p:cNvGrpSpPr/>
          <p:nvPr/>
        </p:nvGrpSpPr>
        <p:grpSpPr>
          <a:xfrm>
            <a:off x="5889945" y="4179663"/>
            <a:ext cx="2610370" cy="2275683"/>
            <a:chOff x="6096000" y="1314917"/>
            <a:chExt cx="2610370" cy="2275683"/>
          </a:xfrm>
        </p:grpSpPr>
        <p:pic>
          <p:nvPicPr>
            <p:cNvPr id="9" name="Picture 4" descr="Human Diagram Images – Browse 233,089 Stock Photos, Vectors, and Video |  Adobe Stock">
              <a:extLst>
                <a:ext uri="{FF2B5EF4-FFF2-40B4-BE49-F238E27FC236}">
                  <a16:creationId xmlns:a16="http://schemas.microsoft.com/office/drawing/2014/main" id="{E0DCC4EA-57D1-B8B4-8E90-E3ACD5044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6" t="8272" r="29019" b="8254"/>
            <a:stretch/>
          </p:blipFill>
          <p:spPr bwMode="auto">
            <a:xfrm flipH="1">
              <a:off x="6096000" y="1314917"/>
              <a:ext cx="1138630" cy="227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up 13">
              <a:extLst>
                <a:ext uri="{FF2B5EF4-FFF2-40B4-BE49-F238E27FC236}">
                  <a16:creationId xmlns:a16="http://schemas.microsoft.com/office/drawing/2014/main" id="{D1075A41-92CC-EF9C-EB67-44D611462BF6}"/>
                </a:ext>
              </a:extLst>
            </p:cNvPr>
            <p:cNvGrpSpPr/>
            <p:nvPr/>
          </p:nvGrpSpPr>
          <p:grpSpPr>
            <a:xfrm rot="5400000">
              <a:off x="7673338" y="1239675"/>
              <a:ext cx="508005" cy="1471739"/>
              <a:chOff x="4909857" y="2479474"/>
              <a:chExt cx="508005" cy="864000"/>
            </a:xfrm>
          </p:grpSpPr>
          <p:cxnSp>
            <p:nvCxnSpPr>
              <p:cNvPr id="10" name="Düz Ok Bağlayıcısı 9">
                <a:extLst>
                  <a:ext uri="{FF2B5EF4-FFF2-40B4-BE49-F238E27FC236}">
                    <a16:creationId xmlns:a16="http://schemas.microsoft.com/office/drawing/2014/main" id="{0B01DE3A-9557-6AB6-8F13-4482339C490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985862" y="2911474"/>
                <a:ext cx="864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Düz Ok Bağlayıcısı 10">
                <a:extLst>
                  <a:ext uri="{FF2B5EF4-FFF2-40B4-BE49-F238E27FC236}">
                    <a16:creationId xmlns:a16="http://schemas.microsoft.com/office/drawing/2014/main" id="{2D0DEBD3-21E2-D2AF-2478-739C9F6DB2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77857" y="2911474"/>
                <a:ext cx="864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Ok Bağlayıcısı 11">
                <a:extLst>
                  <a:ext uri="{FF2B5EF4-FFF2-40B4-BE49-F238E27FC236}">
                    <a16:creationId xmlns:a16="http://schemas.microsoft.com/office/drawing/2014/main" id="{7F5B08DF-888B-B669-C7C8-342D58ABD51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647192" y="2911474"/>
                <a:ext cx="864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Ok Bağlayıcısı 12">
                <a:extLst>
                  <a:ext uri="{FF2B5EF4-FFF2-40B4-BE49-F238E27FC236}">
                    <a16:creationId xmlns:a16="http://schemas.microsoft.com/office/drawing/2014/main" id="{846CAF2C-CCE5-C2EE-3B8C-3A23D3359E2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816527" y="2911474"/>
                <a:ext cx="864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BD0761BA-5717-CA13-9B1B-EEC76B39D17A}"/>
                </a:ext>
              </a:extLst>
            </p:cNvPr>
            <p:cNvSpPr/>
            <p:nvPr/>
          </p:nvSpPr>
          <p:spPr>
            <a:xfrm>
              <a:off x="7234630" y="2375181"/>
              <a:ext cx="1471740" cy="554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err="1"/>
                <a:t>Infrared</a:t>
              </a:r>
              <a:r>
                <a:rPr lang="tr-TR" dirty="0"/>
                <a:t> Enerji</a:t>
              </a:r>
            </a:p>
          </p:txBody>
        </p:sp>
      </p:grpSp>
      <p:pic>
        <p:nvPicPr>
          <p:cNvPr id="9230" name="Picture 14" descr="Medical Thermography | Breast Thermography | Skin Oasis | Singapore">
            <a:extLst>
              <a:ext uri="{FF2B5EF4-FFF2-40B4-BE49-F238E27FC236}">
                <a16:creationId xmlns:a16="http://schemas.microsoft.com/office/drawing/2014/main" id="{6644841A-6370-E777-0D70-4FFC643F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29" y="4123631"/>
            <a:ext cx="3354986" cy="223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978A9188-741C-EAB5-4792-1C1ED386A08F}"/>
              </a:ext>
            </a:extLst>
          </p:cNvPr>
          <p:cNvCxnSpPr/>
          <p:nvPr/>
        </p:nvCxnSpPr>
        <p:spPr>
          <a:xfrm>
            <a:off x="5447606" y="1314917"/>
            <a:ext cx="0" cy="5076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72DA97-F40E-30A9-CF4C-3C6925CB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6B6C0C-F795-0BD2-DA59-666151C3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3C9BA0A-F844-5F36-9E4F-3EFB1D3F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8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B2285-BB5B-5622-052A-D4C5E42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4064"/>
          </a:xfrm>
        </p:spPr>
        <p:txBody>
          <a:bodyPr>
            <a:normAutofit/>
          </a:bodyPr>
          <a:lstStyle/>
          <a:p>
            <a:r>
              <a:rPr lang="tr-TR" sz="3600" dirty="0"/>
              <a:t>Refleksiyon tabanlı tıbbi görüntüleme sistemleri</a:t>
            </a:r>
          </a:p>
        </p:txBody>
      </p:sp>
      <p:pic>
        <p:nvPicPr>
          <p:cNvPr id="10242" name="Picture 2" descr="Physical Principles of Ultrasound | Radiology Key">
            <a:extLst>
              <a:ext uri="{FF2B5EF4-FFF2-40B4-BE49-F238E27FC236}">
                <a16:creationId xmlns:a16="http://schemas.microsoft.com/office/drawing/2014/main" id="{A1EFBFAC-E572-7415-5E20-7306264E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2" y="1305307"/>
            <a:ext cx="3173642" cy="24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ltrasound Machine at Rs 500000 | NICU Equipment in Ahmedabad | ID:  22213347991">
            <a:extLst>
              <a:ext uri="{FF2B5EF4-FFF2-40B4-BE49-F238E27FC236}">
                <a16:creationId xmlns:a16="http://schemas.microsoft.com/office/drawing/2014/main" id="{81CC65A6-A936-47B8-3C18-02A83CAD8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r="24901"/>
          <a:stretch/>
        </p:blipFill>
        <p:spPr bwMode="auto">
          <a:xfrm flipH="1">
            <a:off x="851219" y="1637266"/>
            <a:ext cx="1815153" cy="36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ltrasonography at Gurmeet Imaging Diagnostic Center Chembur">
            <a:extLst>
              <a:ext uri="{FF2B5EF4-FFF2-40B4-BE49-F238E27FC236}">
                <a16:creationId xmlns:a16="http://schemas.microsoft.com/office/drawing/2014/main" id="{2AE54FE4-7598-33AF-2E4E-3DE1DFF6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80" y="1201522"/>
            <a:ext cx="3383238" cy="2563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66E68F0-F63C-4231-343F-1026D65BE4E0}"/>
              </a:ext>
            </a:extLst>
          </p:cNvPr>
          <p:cNvSpPr/>
          <p:nvPr/>
        </p:nvSpPr>
        <p:spPr>
          <a:xfrm>
            <a:off x="9298376" y="3270265"/>
            <a:ext cx="1706820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Ultrasonografi</a:t>
            </a:r>
          </a:p>
        </p:txBody>
      </p:sp>
      <p:pic>
        <p:nvPicPr>
          <p:cNvPr id="10248" name="Picture 8" descr="How It Works: Doppler Ultrasound Imaging | AME Ultrasounds">
            <a:extLst>
              <a:ext uri="{FF2B5EF4-FFF2-40B4-BE49-F238E27FC236}">
                <a16:creationId xmlns:a16="http://schemas.microsoft.com/office/drawing/2014/main" id="{3D1BF9B5-A305-385E-A53C-6D4917F1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02" y="3696545"/>
            <a:ext cx="3514541" cy="2563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Echocardiography - Wikipedia">
            <a:extLst>
              <a:ext uri="{FF2B5EF4-FFF2-40B4-BE49-F238E27FC236}">
                <a16:creationId xmlns:a16="http://schemas.microsoft.com/office/drawing/2014/main" id="{EA118A74-A94D-4F01-8C9C-B830B10C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70" y="3792007"/>
            <a:ext cx="3307147" cy="2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07700B8-2806-9B87-3B31-4FD158A80B74}"/>
              </a:ext>
            </a:extLst>
          </p:cNvPr>
          <p:cNvSpPr/>
          <p:nvPr/>
        </p:nvSpPr>
        <p:spPr>
          <a:xfrm>
            <a:off x="9147159" y="5852507"/>
            <a:ext cx="1981089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Ekokardiyografi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A13D058-3D6A-5521-C773-5CF8A0E3C248}"/>
              </a:ext>
            </a:extLst>
          </p:cNvPr>
          <p:cNvSpPr/>
          <p:nvPr/>
        </p:nvSpPr>
        <p:spPr>
          <a:xfrm>
            <a:off x="5101400" y="5852508"/>
            <a:ext cx="1706820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Doppler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A67C82-863C-B8AA-08DB-47AFAF2B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27DBD0-D6F0-39EC-9D1B-0FA10A85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5B9C1A61-259B-BBE8-173A-55F9CCF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1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Biyomedikal enstrümantasyon ve Fizyolojik sinyal izleyiciler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i="0" dirty="0">
                <a:effectLst/>
                <a:latin typeface="Rockwell (Gövde)"/>
              </a:rPr>
              <a:t>Biyomedikal enstrümantasyon</a:t>
            </a:r>
            <a:r>
              <a:rPr lang="tr-TR" b="0" i="0" dirty="0">
                <a:effectLst/>
                <a:latin typeface="Rockwell (Gövde)"/>
              </a:rPr>
              <a:t>, kan basıncı, beyin dalgaları, kas sinyalleri gibi fizyolojik işaretlere ait verileri ölçen cihazların yanı sıra bir hastayı hayatta tutmaya yardımcı olabilecek cihazlar tasarlamaya odaklanan bir çalışma alanıdır .</a:t>
            </a:r>
          </a:p>
          <a:p>
            <a:r>
              <a:rPr lang="tr-TR" dirty="0">
                <a:latin typeface="Rockwell (Gövde)"/>
              </a:rPr>
              <a:t>İnsan vücudundan alınan verilerden klinik açıdan anlamlı sonuç çıkarabilen cihaz, ekipman veya sistemler biyomedikal enstrümantasyon tasarımlarıdır.</a:t>
            </a:r>
          </a:p>
          <a:p>
            <a:r>
              <a:rPr lang="tr-TR" dirty="0">
                <a:latin typeface="Rockwell (Gövde)"/>
              </a:rPr>
              <a:t>Doku ve organların aktivitesini takip edebilen tıbbi cihazlar ve fonksiyonel yaşam-destek sistemleri biyomedikal enstrümantasyon sistemlerine girmektedir.</a:t>
            </a:r>
          </a:p>
          <a:p>
            <a:pPr lvl="1"/>
            <a:r>
              <a:rPr lang="tr-TR" dirty="0">
                <a:latin typeface="Rockwell (Gövde)"/>
              </a:rPr>
              <a:t>Fizyolojik sinyal takipçileri</a:t>
            </a:r>
          </a:p>
          <a:p>
            <a:pPr lvl="1"/>
            <a:r>
              <a:rPr lang="tr-TR" dirty="0">
                <a:latin typeface="Rockwell (Gövde)"/>
              </a:rPr>
              <a:t>İnfüzyon pompası</a:t>
            </a:r>
          </a:p>
          <a:p>
            <a:pPr lvl="1"/>
            <a:r>
              <a:rPr lang="tr-TR" dirty="0">
                <a:latin typeface="Rockwell (Gövde)"/>
              </a:rPr>
              <a:t>Diyaliz sistemleri</a:t>
            </a:r>
          </a:p>
          <a:p>
            <a:pPr lvl="1"/>
            <a:r>
              <a:rPr lang="tr-TR" dirty="0">
                <a:latin typeface="Rockwell (Gövde)"/>
              </a:rPr>
              <a:t>Kalp-akciğer pompası</a:t>
            </a:r>
          </a:p>
          <a:p>
            <a:pPr lvl="1"/>
            <a:r>
              <a:rPr lang="tr-TR" dirty="0">
                <a:latin typeface="Rockwell (Gövde)"/>
              </a:rPr>
              <a:t>Yapay organlar</a:t>
            </a:r>
          </a:p>
          <a:p>
            <a:pPr lvl="1"/>
            <a:r>
              <a:rPr lang="tr-TR" dirty="0">
                <a:latin typeface="Rockwell (Gövde)"/>
              </a:rPr>
              <a:t>…</a:t>
            </a:r>
          </a:p>
          <a:p>
            <a:pPr marL="0" indent="0">
              <a:buNone/>
            </a:pPr>
            <a:endParaRPr lang="tr-TR" b="0" i="0" dirty="0">
              <a:solidFill>
                <a:srgbClr val="333333"/>
              </a:solidFill>
              <a:effectLst/>
              <a:latin typeface="Rockwell (Gövde)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778B872-B516-835A-B41E-40DC992A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79AE90E-7442-4AAA-7A03-B4231AC6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BF415C-089A-0CEF-2C62-0195370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1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uman Diagram Images – Browse 233,089 Stock Photos, Vectors, and Video |  Adobe Stock">
            <a:extLst>
              <a:ext uri="{FF2B5EF4-FFF2-40B4-BE49-F238E27FC236}">
                <a16:creationId xmlns:a16="http://schemas.microsoft.com/office/drawing/2014/main" id="{3EC81E0B-0AB3-FF36-4252-3245E829F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r="29019"/>
          <a:stretch/>
        </p:blipFill>
        <p:spPr bwMode="auto">
          <a:xfrm>
            <a:off x="2155655" y="1305897"/>
            <a:ext cx="1671469" cy="4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307DB57-8195-1B4B-FA63-65BDEC0C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İnsan-Enstrümantasyon sistemi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B28F65D-4BCF-C521-8EE3-A26A0D10CE20}"/>
              </a:ext>
            </a:extLst>
          </p:cNvPr>
          <p:cNvSpPr/>
          <p:nvPr/>
        </p:nvSpPr>
        <p:spPr>
          <a:xfrm>
            <a:off x="2178052" y="2359940"/>
            <a:ext cx="1829503" cy="789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Enerji/Sinyal Kaynağı</a:t>
            </a:r>
          </a:p>
          <a:p>
            <a:pPr algn="ctr"/>
            <a:r>
              <a:rPr lang="tr-TR" dirty="0"/>
              <a:t>(İnsan Vücudu)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39FBB08-9F6A-3A42-71A2-C9160E41EC74}"/>
              </a:ext>
            </a:extLst>
          </p:cNvPr>
          <p:cNvSpPr/>
          <p:nvPr/>
        </p:nvSpPr>
        <p:spPr>
          <a:xfrm>
            <a:off x="2266786" y="3534634"/>
            <a:ext cx="1449205" cy="118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Elektriksel</a:t>
            </a:r>
          </a:p>
          <a:p>
            <a:pPr algn="ctr"/>
            <a:r>
              <a:rPr lang="tr-TR" sz="1200" dirty="0"/>
              <a:t>Mekanik</a:t>
            </a:r>
          </a:p>
          <a:p>
            <a:pPr algn="ctr"/>
            <a:r>
              <a:rPr lang="tr-TR" sz="1200" dirty="0"/>
              <a:t>Manyetik</a:t>
            </a:r>
          </a:p>
          <a:p>
            <a:pPr algn="ctr"/>
            <a:r>
              <a:rPr lang="tr-TR" sz="1200" dirty="0"/>
              <a:t>Optik</a:t>
            </a:r>
          </a:p>
          <a:p>
            <a:pPr algn="ctr"/>
            <a:r>
              <a:rPr lang="tr-TR" sz="1200" dirty="0"/>
              <a:t>Termal</a:t>
            </a:r>
          </a:p>
          <a:p>
            <a:pPr algn="ctr"/>
            <a:r>
              <a:rPr lang="tr-TR" sz="1200" dirty="0"/>
              <a:t>Ses (Ultrasound)</a:t>
            </a:r>
            <a:endParaRPr lang="tr-TR" dirty="0"/>
          </a:p>
        </p:txBody>
      </p:sp>
      <p:sp>
        <p:nvSpPr>
          <p:cNvPr id="7" name="Ok: Sol Sağ 6">
            <a:extLst>
              <a:ext uri="{FF2B5EF4-FFF2-40B4-BE49-F238E27FC236}">
                <a16:creationId xmlns:a16="http://schemas.microsoft.com/office/drawing/2014/main" id="{674F85FF-2DA9-5603-9B64-5013A5126EE3}"/>
              </a:ext>
            </a:extLst>
          </p:cNvPr>
          <p:cNvSpPr/>
          <p:nvPr/>
        </p:nvSpPr>
        <p:spPr>
          <a:xfrm>
            <a:off x="1232831" y="2596442"/>
            <a:ext cx="945222" cy="2144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B5E5266A-A95F-F800-2C2F-E703D237B172}"/>
              </a:ext>
            </a:extLst>
          </p:cNvPr>
          <p:cNvGrpSpPr/>
          <p:nvPr/>
        </p:nvGrpSpPr>
        <p:grpSpPr>
          <a:xfrm>
            <a:off x="4749948" y="2359940"/>
            <a:ext cx="1542388" cy="1609344"/>
            <a:chOff x="5896990" y="3217333"/>
            <a:chExt cx="1542388" cy="1609344"/>
          </a:xfrm>
        </p:grpSpPr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F296F4E7-AB02-C0A7-8216-948CEBF87889}"/>
                </a:ext>
              </a:extLst>
            </p:cNvPr>
            <p:cNvSpPr/>
            <p:nvPr/>
          </p:nvSpPr>
          <p:spPr>
            <a:xfrm>
              <a:off x="5896990" y="3217333"/>
              <a:ext cx="1542388" cy="160934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CEB0B7F7-84A7-663B-62F1-A4FDCC92A18A}"/>
                </a:ext>
              </a:extLst>
            </p:cNvPr>
            <p:cNvSpPr/>
            <p:nvPr/>
          </p:nvSpPr>
          <p:spPr>
            <a:xfrm>
              <a:off x="5946036" y="3307644"/>
              <a:ext cx="1419636" cy="399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 err="1"/>
                <a:t>Transducerler</a:t>
              </a:r>
              <a:r>
                <a:rPr lang="tr-TR" sz="1200" dirty="0"/>
                <a:t> (Dönüştürücüler)</a:t>
              </a:r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93AC553-F42D-219D-A81C-55237075BE1B}"/>
                </a:ext>
              </a:extLst>
            </p:cNvPr>
            <p:cNvSpPr/>
            <p:nvPr/>
          </p:nvSpPr>
          <p:spPr>
            <a:xfrm>
              <a:off x="5946036" y="3835400"/>
              <a:ext cx="1419636" cy="399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/>
                <a:t>Elektrotlar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32B7CD7E-AD5C-91C6-F516-0CB025FA8839}"/>
                </a:ext>
              </a:extLst>
            </p:cNvPr>
            <p:cNvSpPr/>
            <p:nvPr/>
          </p:nvSpPr>
          <p:spPr>
            <a:xfrm>
              <a:off x="5946036" y="4363156"/>
              <a:ext cx="1419636" cy="399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/>
                <a:t>Sensörler</a:t>
              </a:r>
            </a:p>
          </p:txBody>
        </p:sp>
      </p:grpSp>
      <p:sp>
        <p:nvSpPr>
          <p:cNvPr id="12" name="Ok: Sağ 11">
            <a:extLst>
              <a:ext uri="{FF2B5EF4-FFF2-40B4-BE49-F238E27FC236}">
                <a16:creationId xmlns:a16="http://schemas.microsoft.com/office/drawing/2014/main" id="{1A4DE0F0-58AB-C498-1CCF-3CE090B81868}"/>
              </a:ext>
            </a:extLst>
          </p:cNvPr>
          <p:cNvSpPr/>
          <p:nvPr/>
        </p:nvSpPr>
        <p:spPr>
          <a:xfrm>
            <a:off x="4053829" y="2616198"/>
            <a:ext cx="638022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3CE3F2E-367D-3925-54E8-B0F1EF04755C}"/>
              </a:ext>
            </a:extLst>
          </p:cNvPr>
          <p:cNvSpPr/>
          <p:nvPr/>
        </p:nvSpPr>
        <p:spPr>
          <a:xfrm>
            <a:off x="7133808" y="2362056"/>
            <a:ext cx="1829503" cy="57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Sinyal Kuvvetlendirici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883BAE2-C300-8114-4ACC-2D0AB5C16B0A}"/>
              </a:ext>
            </a:extLst>
          </p:cNvPr>
          <p:cNvSpPr/>
          <p:nvPr/>
        </p:nvSpPr>
        <p:spPr>
          <a:xfrm>
            <a:off x="7133806" y="3705463"/>
            <a:ext cx="1829503" cy="57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Sinyal İşleme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7D449B0-6A60-7B26-838B-4DF581C8E7D3}"/>
              </a:ext>
            </a:extLst>
          </p:cNvPr>
          <p:cNvSpPr/>
          <p:nvPr/>
        </p:nvSpPr>
        <p:spPr>
          <a:xfrm>
            <a:off x="7133807" y="5144352"/>
            <a:ext cx="1829503" cy="575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Görüntüleme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D72E29EB-E256-6694-2160-3BC7DDB3AB9A}"/>
              </a:ext>
            </a:extLst>
          </p:cNvPr>
          <p:cNvSpPr/>
          <p:nvPr/>
        </p:nvSpPr>
        <p:spPr>
          <a:xfrm>
            <a:off x="164868" y="2462729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Uyarıcı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6C5FCB3B-F676-8236-A050-6116533D2954}"/>
              </a:ext>
            </a:extLst>
          </p:cNvPr>
          <p:cNvSpPr/>
          <p:nvPr/>
        </p:nvSpPr>
        <p:spPr>
          <a:xfrm>
            <a:off x="4140568" y="5202708"/>
            <a:ext cx="1682943" cy="4710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Kontrol/Geri Besleme</a:t>
            </a:r>
          </a:p>
        </p:txBody>
      </p:sp>
      <p:cxnSp>
        <p:nvCxnSpPr>
          <p:cNvPr id="24" name="Bağlayıcı: Dirsek 23">
            <a:extLst>
              <a:ext uri="{FF2B5EF4-FFF2-40B4-BE49-F238E27FC236}">
                <a16:creationId xmlns:a16="http://schemas.microsoft.com/office/drawing/2014/main" id="{13F5FA38-A8E3-123D-4F2C-EF25DD411105}"/>
              </a:ext>
            </a:extLst>
          </p:cNvPr>
          <p:cNvCxnSpPr>
            <a:stCxn id="22" idx="1"/>
            <a:endCxn id="21" idx="2"/>
          </p:cNvCxnSpPr>
          <p:nvPr/>
        </p:nvCxnSpPr>
        <p:spPr>
          <a:xfrm rot="10800000">
            <a:off x="675714" y="2933812"/>
            <a:ext cx="3464855" cy="2504438"/>
          </a:xfrm>
          <a:prstGeom prst="bentConnector2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ağlayıcı: Dirsek 25">
            <a:extLst>
              <a:ext uri="{FF2B5EF4-FFF2-40B4-BE49-F238E27FC236}">
                <a16:creationId xmlns:a16="http://schemas.microsoft.com/office/drawing/2014/main" id="{F0733FC2-AE42-45E3-B17C-AB8FB5C1C1A3}"/>
              </a:ext>
            </a:extLst>
          </p:cNvPr>
          <p:cNvCxnSpPr>
            <a:stCxn id="22" idx="0"/>
            <a:endCxn id="13" idx="2"/>
          </p:cNvCxnSpPr>
          <p:nvPr/>
        </p:nvCxnSpPr>
        <p:spPr>
          <a:xfrm rot="5400000" flipH="1" flipV="1">
            <a:off x="4634879" y="4316445"/>
            <a:ext cx="1233424" cy="539102"/>
          </a:xfrm>
          <a:prstGeom prst="bentConnector3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k: Sağ 26">
            <a:extLst>
              <a:ext uri="{FF2B5EF4-FFF2-40B4-BE49-F238E27FC236}">
                <a16:creationId xmlns:a16="http://schemas.microsoft.com/office/drawing/2014/main" id="{15EEF279-D91E-B9DE-9CD0-B0E50C417D5D}"/>
              </a:ext>
            </a:extLst>
          </p:cNvPr>
          <p:cNvSpPr/>
          <p:nvPr/>
        </p:nvSpPr>
        <p:spPr>
          <a:xfrm>
            <a:off x="6350433" y="2565634"/>
            <a:ext cx="638022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242EC37F-293A-6DE2-86B2-430220564F33}"/>
              </a:ext>
            </a:extLst>
          </p:cNvPr>
          <p:cNvSpPr/>
          <p:nvPr/>
        </p:nvSpPr>
        <p:spPr>
          <a:xfrm rot="5400000">
            <a:off x="7685223" y="3184200"/>
            <a:ext cx="638022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545F0191-2DCF-503F-C2FD-FCF5D983E87C}"/>
              </a:ext>
            </a:extLst>
          </p:cNvPr>
          <p:cNvSpPr/>
          <p:nvPr/>
        </p:nvSpPr>
        <p:spPr>
          <a:xfrm rot="5400000">
            <a:off x="7729546" y="4608560"/>
            <a:ext cx="638022" cy="21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48" name="Grup 47">
            <a:extLst>
              <a:ext uri="{FF2B5EF4-FFF2-40B4-BE49-F238E27FC236}">
                <a16:creationId xmlns:a16="http://schemas.microsoft.com/office/drawing/2014/main" id="{B425BDC0-D9EA-C645-6F3C-75A723B80372}"/>
              </a:ext>
            </a:extLst>
          </p:cNvPr>
          <p:cNvGrpSpPr/>
          <p:nvPr/>
        </p:nvGrpSpPr>
        <p:grpSpPr>
          <a:xfrm>
            <a:off x="9804779" y="3574882"/>
            <a:ext cx="1542388" cy="2107203"/>
            <a:chOff x="10036345" y="3000792"/>
            <a:chExt cx="1542388" cy="2107203"/>
          </a:xfrm>
        </p:grpSpPr>
        <p:grpSp>
          <p:nvGrpSpPr>
            <p:cNvPr id="41" name="Grup 40">
              <a:extLst>
                <a:ext uri="{FF2B5EF4-FFF2-40B4-BE49-F238E27FC236}">
                  <a16:creationId xmlns:a16="http://schemas.microsoft.com/office/drawing/2014/main" id="{7C9DDEF1-9D53-A4FC-EC2A-0B73FC2D2F03}"/>
                </a:ext>
              </a:extLst>
            </p:cNvPr>
            <p:cNvGrpSpPr/>
            <p:nvPr/>
          </p:nvGrpSpPr>
          <p:grpSpPr>
            <a:xfrm>
              <a:off x="10036345" y="3000792"/>
              <a:ext cx="1542388" cy="2107203"/>
              <a:chOff x="5896990" y="3217333"/>
              <a:chExt cx="1542388" cy="2107203"/>
            </a:xfrm>
          </p:grpSpPr>
          <p:sp>
            <p:nvSpPr>
              <p:cNvPr id="42" name="Dikdörtgen 41">
                <a:extLst>
                  <a:ext uri="{FF2B5EF4-FFF2-40B4-BE49-F238E27FC236}">
                    <a16:creationId xmlns:a16="http://schemas.microsoft.com/office/drawing/2014/main" id="{9DB3A7A8-146C-04E9-2738-54EC88C1CA93}"/>
                  </a:ext>
                </a:extLst>
              </p:cNvPr>
              <p:cNvSpPr/>
              <p:nvPr/>
            </p:nvSpPr>
            <p:spPr>
              <a:xfrm>
                <a:off x="5896990" y="3217333"/>
                <a:ext cx="1542388" cy="210720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3" name="Dikdörtgen 42">
                <a:extLst>
                  <a:ext uri="{FF2B5EF4-FFF2-40B4-BE49-F238E27FC236}">
                    <a16:creationId xmlns:a16="http://schemas.microsoft.com/office/drawing/2014/main" id="{EA466A70-99B7-6CC2-79EF-DA3678F602B0}"/>
                  </a:ext>
                </a:extLst>
              </p:cNvPr>
              <p:cNvSpPr/>
              <p:nvPr/>
            </p:nvSpPr>
            <p:spPr>
              <a:xfrm>
                <a:off x="5946036" y="3307644"/>
                <a:ext cx="1419636" cy="3994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/>
                  <a:t>Kaydetme</a:t>
                </a:r>
              </a:p>
            </p:txBody>
          </p:sp>
          <p:sp>
            <p:nvSpPr>
              <p:cNvPr id="44" name="Dikdörtgen 43">
                <a:extLst>
                  <a:ext uri="{FF2B5EF4-FFF2-40B4-BE49-F238E27FC236}">
                    <a16:creationId xmlns:a16="http://schemas.microsoft.com/office/drawing/2014/main" id="{E7EF4336-E872-54E6-403F-65CC1BD794CC}"/>
                  </a:ext>
                </a:extLst>
              </p:cNvPr>
              <p:cNvSpPr/>
              <p:nvPr/>
            </p:nvSpPr>
            <p:spPr>
              <a:xfrm>
                <a:off x="5946036" y="3835400"/>
                <a:ext cx="1419636" cy="3994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/>
                  <a:t>Veri İşleme</a:t>
                </a:r>
              </a:p>
            </p:txBody>
          </p:sp>
          <p:sp>
            <p:nvSpPr>
              <p:cNvPr id="45" name="Dikdörtgen 44">
                <a:extLst>
                  <a:ext uri="{FF2B5EF4-FFF2-40B4-BE49-F238E27FC236}">
                    <a16:creationId xmlns:a16="http://schemas.microsoft.com/office/drawing/2014/main" id="{B4D6D6F8-0448-68D5-2C5A-494BBFC2F54D}"/>
                  </a:ext>
                </a:extLst>
              </p:cNvPr>
              <p:cNvSpPr/>
              <p:nvPr/>
            </p:nvSpPr>
            <p:spPr>
              <a:xfrm>
                <a:off x="5946036" y="4363156"/>
                <a:ext cx="1419636" cy="3994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/>
                  <a:t>Veri Gönderme</a:t>
                </a:r>
              </a:p>
            </p:txBody>
          </p:sp>
        </p:grpSp>
        <p:sp>
          <p:nvSpPr>
            <p:cNvPr id="46" name="Dikdörtgen 45">
              <a:extLst>
                <a:ext uri="{FF2B5EF4-FFF2-40B4-BE49-F238E27FC236}">
                  <a16:creationId xmlns:a16="http://schemas.microsoft.com/office/drawing/2014/main" id="{05834AB5-3CF3-1C0A-82A7-1CFE0921B2A7}"/>
                </a:ext>
              </a:extLst>
            </p:cNvPr>
            <p:cNvSpPr/>
            <p:nvPr/>
          </p:nvSpPr>
          <p:spPr>
            <a:xfrm>
              <a:off x="10096651" y="4638264"/>
              <a:ext cx="1419636" cy="399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dirty="0"/>
                <a:t>Alarm/Uyarım</a:t>
              </a:r>
            </a:p>
          </p:txBody>
        </p:sp>
      </p:grpSp>
      <p:sp>
        <p:nvSpPr>
          <p:cNvPr id="47" name="Ok: Köşeli Çift Ayraç 46">
            <a:extLst>
              <a:ext uri="{FF2B5EF4-FFF2-40B4-BE49-F238E27FC236}">
                <a16:creationId xmlns:a16="http://schemas.microsoft.com/office/drawing/2014/main" id="{95A26B7E-E982-5EEE-057D-B716A54F4BE7}"/>
              </a:ext>
            </a:extLst>
          </p:cNvPr>
          <p:cNvSpPr/>
          <p:nvPr/>
        </p:nvSpPr>
        <p:spPr>
          <a:xfrm>
            <a:off x="9189156" y="4281253"/>
            <a:ext cx="581659" cy="101537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50" name="Düz Ok Bağlayıcısı 49">
            <a:extLst>
              <a:ext uri="{FF2B5EF4-FFF2-40B4-BE49-F238E27FC236}">
                <a16:creationId xmlns:a16="http://schemas.microsoft.com/office/drawing/2014/main" id="{C4894482-81FE-8E0E-D60A-C723A6E6B58C}"/>
              </a:ext>
            </a:extLst>
          </p:cNvPr>
          <p:cNvCxnSpPr>
            <a:stCxn id="22" idx="3"/>
            <a:endCxn id="17" idx="1"/>
          </p:cNvCxnSpPr>
          <p:nvPr/>
        </p:nvCxnSpPr>
        <p:spPr>
          <a:xfrm flipV="1">
            <a:off x="5823511" y="5432247"/>
            <a:ext cx="1310296" cy="0"/>
          </a:xfrm>
          <a:prstGeom prst="straightConnector1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Bağlayıcı: Dirsek 51">
            <a:extLst>
              <a:ext uri="{FF2B5EF4-FFF2-40B4-BE49-F238E27FC236}">
                <a16:creationId xmlns:a16="http://schemas.microsoft.com/office/drawing/2014/main" id="{AEAB6CF1-E0FF-76AA-E07E-8591A528C5CC}"/>
              </a:ext>
            </a:extLst>
          </p:cNvPr>
          <p:cNvCxnSpPr>
            <a:endCxn id="16" idx="1"/>
          </p:cNvCxnSpPr>
          <p:nvPr/>
        </p:nvCxnSpPr>
        <p:spPr>
          <a:xfrm rot="5400000" flipH="1" flipV="1">
            <a:off x="6096884" y="4375133"/>
            <a:ext cx="1418696" cy="655147"/>
          </a:xfrm>
          <a:prstGeom prst="bentConnector2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BE544B7-48EC-C036-CA44-E2D6BF01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E7A8E0-0C72-AB7A-3ECB-AE6D4C2A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E4C22A85-3E42-9022-81A2-4CC4AEDC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1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7" grpId="0" animBg="1"/>
      <p:bldP spid="34" grpId="0" animBg="1"/>
      <p:bldP spid="36" grpId="0" animBg="1"/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BAD34F-47CE-5EBE-95C8-AC6DB25F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Fizyolojik Sinyal İzleyiciler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A48B93-DF17-7CF0-5688-BE3ACB74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Doku ve organlar çalışırken elektriksel, optik, mekanik, termal veya manyetik enerji oluştururlar.</a:t>
            </a:r>
          </a:p>
          <a:p>
            <a:r>
              <a:rPr lang="tr-TR" dirty="0" smtClean="0"/>
              <a:t>İnsan </a:t>
            </a:r>
            <a:r>
              <a:rPr lang="tr-TR" dirty="0"/>
              <a:t>vücudunun fizyolojik parametrelerini algılayan, görüntüleyen ve takip eden enstrümantasyon sistemleridir.</a:t>
            </a:r>
          </a:p>
          <a:p>
            <a:pPr lvl="1"/>
            <a:r>
              <a:rPr lang="tr-TR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lektro</a:t>
            </a:r>
            <a:r>
              <a:rPr lang="tr-TR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nsefalo</a:t>
            </a:r>
            <a:r>
              <a:rPr lang="tr-TR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(EEG):</a:t>
            </a:r>
            <a:r>
              <a:rPr lang="tr-TR" dirty="0"/>
              <a:t> Beyindeki elektriksel aktivitenin grafiksel gösterimi</a:t>
            </a:r>
          </a:p>
          <a:p>
            <a:pPr lvl="1"/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lektro</a:t>
            </a:r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ardiyo</a:t>
            </a:r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 (EKG): </a:t>
            </a:r>
            <a:r>
              <a:rPr lang="tr-TR" dirty="0"/>
              <a:t>Kalpteki elektriksel aktivitenin grafiksel gösterimi</a:t>
            </a:r>
          </a:p>
          <a:p>
            <a:pPr lvl="1"/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lektro</a:t>
            </a:r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iyo</a:t>
            </a:r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 (EMG): </a:t>
            </a:r>
            <a:r>
              <a:rPr lang="tr-TR" dirty="0"/>
              <a:t>Kaslardaki elektriksel aktivitenin grafiksel gösterimi</a:t>
            </a:r>
          </a:p>
          <a:p>
            <a:pPr lvl="1"/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lektro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(EOG): </a:t>
            </a:r>
            <a:r>
              <a:rPr lang="tr-TR" dirty="0"/>
              <a:t>Göz kaslarındaki elektriksel aktivitenin grafiksel gösterimi</a:t>
            </a:r>
          </a:p>
          <a:p>
            <a:pPr lvl="1"/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 err="1"/>
              <a:t>lektro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tr-TR" b="1" dirty="0" err="1"/>
              <a:t>etino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/>
              <a:t>rafi</a:t>
            </a:r>
            <a:r>
              <a:rPr lang="tr-TR" b="1" dirty="0"/>
              <a:t> (ERG): </a:t>
            </a:r>
            <a:r>
              <a:rPr lang="tr-TR" dirty="0"/>
              <a:t>Retinada oluşan sinyallerin grafiksel gösterimi</a:t>
            </a:r>
          </a:p>
          <a:p>
            <a:pPr lvl="1"/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lektro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(EGG): </a:t>
            </a:r>
            <a:r>
              <a:rPr lang="tr-TR" dirty="0"/>
              <a:t>Mide aktivitesinin grafiksel gösterimi</a:t>
            </a:r>
          </a:p>
          <a:p>
            <a:pPr lvl="1"/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tr-TR" b="1" dirty="0" err="1"/>
              <a:t>oto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b="1" dirty="0" err="1"/>
              <a:t>letismo</a:t>
            </a:r>
            <a:r>
              <a:rPr lang="tr-TR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err="1"/>
              <a:t>rafi</a:t>
            </a:r>
            <a:r>
              <a:rPr lang="tr-TR" b="1" dirty="0"/>
              <a:t> (PPG veya </a:t>
            </a:r>
            <a:r>
              <a:rPr lang="tr-TR" b="1" dirty="0" err="1"/>
              <a:t>Pulse</a:t>
            </a:r>
            <a:r>
              <a:rPr lang="tr-TR" b="1" dirty="0"/>
              <a:t> Oksimetre): </a:t>
            </a:r>
            <a:r>
              <a:rPr lang="tr-TR" dirty="0"/>
              <a:t>Kan dolaşımındaki hacimsel değişim ve oksijen miktarını algılayan optik tabanlı sistemler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Solunum Monitörleri: </a:t>
            </a:r>
            <a:r>
              <a:rPr lang="tr-TR" dirty="0"/>
              <a:t>Solunum hızı ve derinliğinin grafiksel gösterimi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Galvanik Deri Direnci Monitörü: </a:t>
            </a:r>
            <a:r>
              <a:rPr lang="tr-TR" dirty="0"/>
              <a:t>Derinin elektriksel iletkenliğinin grafiksel gösterimi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3C4BA7-88CF-FBC7-8E80-7B275520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B6506A-CA6C-1694-A45A-35B72933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C6D40F-BE35-AD48-9DE1-10908B3B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1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Electroretinography: What Is an ERG Procedure?">
            <a:extLst>
              <a:ext uri="{FF2B5EF4-FFF2-40B4-BE49-F238E27FC236}">
                <a16:creationId xmlns:a16="http://schemas.microsoft.com/office/drawing/2014/main" id="{B5206C8F-0462-7F58-307D-155079B0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6854" y="4498562"/>
            <a:ext cx="3278292" cy="222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losive Ops Gear (EOG)">
            <a:extLst>
              <a:ext uri="{FF2B5EF4-FFF2-40B4-BE49-F238E27FC236}">
                <a16:creationId xmlns:a16="http://schemas.microsoft.com/office/drawing/2014/main" id="{5E14FDF0-DB0B-F17F-0A64-FAA78F38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88" y="4672607"/>
            <a:ext cx="3743538" cy="16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Electrocardiogram (EKG or ECG): animation and diagram | GetBodySmart">
            <a:extLst>
              <a:ext uri="{FF2B5EF4-FFF2-40B4-BE49-F238E27FC236}">
                <a16:creationId xmlns:a16="http://schemas.microsoft.com/office/drawing/2014/main" id="{E43201AE-4CE1-77EA-1D03-96E6477D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8650" y="1215645"/>
            <a:ext cx="3178227" cy="2624662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EG » Kayseri Özel Dünyam Hastanesi">
            <a:extLst>
              <a:ext uri="{FF2B5EF4-FFF2-40B4-BE49-F238E27FC236}">
                <a16:creationId xmlns:a16="http://schemas.microsoft.com/office/drawing/2014/main" id="{1FF8BE6D-86B9-E29D-3D80-9D7427E3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11" y="1216076"/>
            <a:ext cx="3278292" cy="200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G Nedir? Ne Zaman Yapılır?">
            <a:extLst>
              <a:ext uri="{FF2B5EF4-FFF2-40B4-BE49-F238E27FC236}">
                <a16:creationId xmlns:a16="http://schemas.microsoft.com/office/drawing/2014/main" id="{16D66C58-AD58-8054-762C-79601A92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124" y="1215645"/>
            <a:ext cx="3743538" cy="1843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's a Pulse Oximeter, and Do I Really Need One at Home? - The New York  Times">
            <a:extLst>
              <a:ext uri="{FF2B5EF4-FFF2-40B4-BE49-F238E27FC236}">
                <a16:creationId xmlns:a16="http://schemas.microsoft.com/office/drawing/2014/main" id="{00116D67-55C4-2ACB-5BE6-B06F6E3D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0214" y="4522103"/>
            <a:ext cx="1952567" cy="195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A14B4CD-EC4D-36CF-EE76-1BB03D7114CB}"/>
              </a:ext>
            </a:extLst>
          </p:cNvPr>
          <p:cNvSpPr/>
          <p:nvPr/>
        </p:nvSpPr>
        <p:spPr>
          <a:xfrm>
            <a:off x="1702475" y="643466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EEG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372E192-3934-56D1-F0CB-5B8F388FDFED}"/>
              </a:ext>
            </a:extLst>
          </p:cNvPr>
          <p:cNvSpPr/>
          <p:nvPr/>
        </p:nvSpPr>
        <p:spPr>
          <a:xfrm>
            <a:off x="5366918" y="621246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EKG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30DA52-BE33-B5E0-59B8-009FDE77670B}"/>
              </a:ext>
            </a:extLst>
          </p:cNvPr>
          <p:cNvSpPr/>
          <p:nvPr/>
        </p:nvSpPr>
        <p:spPr>
          <a:xfrm>
            <a:off x="9505655" y="643465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EMG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4B161D6-8AB2-EB8B-F03B-2D3F7F33F5AA}"/>
              </a:ext>
            </a:extLst>
          </p:cNvPr>
          <p:cNvSpPr/>
          <p:nvPr/>
        </p:nvSpPr>
        <p:spPr>
          <a:xfrm>
            <a:off x="1702475" y="3963624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EOG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166D721-4FC1-A226-CF07-46D88BBC5E01}"/>
              </a:ext>
            </a:extLst>
          </p:cNvPr>
          <p:cNvSpPr/>
          <p:nvPr/>
        </p:nvSpPr>
        <p:spPr>
          <a:xfrm>
            <a:off x="5366918" y="3941404"/>
            <a:ext cx="1021689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ERG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2456854-5DD6-0187-1163-33D374CBE6CD}"/>
              </a:ext>
            </a:extLst>
          </p:cNvPr>
          <p:cNvSpPr/>
          <p:nvPr/>
        </p:nvSpPr>
        <p:spPr>
          <a:xfrm>
            <a:off x="9040215" y="3963623"/>
            <a:ext cx="1952567" cy="4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Pulse</a:t>
            </a:r>
            <a:r>
              <a:rPr lang="tr-TR" dirty="0"/>
              <a:t> Oksimetre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968952F-C0A1-31CC-FBFD-00F532A4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1CBAAF1-CACF-FB49-03A6-9643222F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98162A3C-B902-71BC-5311-4D81E404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8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1B8232-33EB-F9E5-683B-BE1AE4D3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Rehabilitasyon robotiği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66CD3D-1A3D-CF7E-F8CD-7C28D2E0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559427" cy="405079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Rehabilitasyonun amacı; </a:t>
            </a:r>
          </a:p>
          <a:p>
            <a:pPr lvl="1"/>
            <a:r>
              <a:rPr lang="tr-TR" dirty="0"/>
              <a:t>Zayıflama sonucu motor hareketi sağlayamayan kaslarda fonksiyonel iyileştirme sağlamak,</a:t>
            </a:r>
          </a:p>
          <a:p>
            <a:pPr lvl="1"/>
            <a:r>
              <a:rPr lang="tr-TR" dirty="0"/>
              <a:t>Yapısal bozulmaların miktarını en aza indirmektir.</a:t>
            </a:r>
          </a:p>
          <a:p>
            <a:r>
              <a:rPr lang="tr-TR" dirty="0"/>
              <a:t>Robotik rehabilitasyon;</a:t>
            </a:r>
          </a:p>
          <a:p>
            <a:pPr lvl="1"/>
            <a:r>
              <a:rPr lang="tr-TR" dirty="0"/>
              <a:t>Fiziksel hareketi gerçekleştiremeyen bir hastanın istenilen hareketi yapabilmesini sağlar.</a:t>
            </a:r>
          </a:p>
          <a:p>
            <a:pPr lvl="1"/>
            <a:r>
              <a:rPr lang="tr-TR" dirty="0"/>
              <a:t>Yüksek dozda, yüksek yoğunlukta ve verimlilikte egzersiz yapılmasını sağlar.</a:t>
            </a:r>
          </a:p>
          <a:p>
            <a:pPr lvl="1"/>
            <a:r>
              <a:rPr lang="tr-TR" dirty="0"/>
              <a:t>Fiziksel harekette insan hatasını en aza indirir</a:t>
            </a:r>
          </a:p>
          <a:p>
            <a:pPr lvl="1"/>
            <a:r>
              <a:rPr lang="tr-TR" dirty="0"/>
              <a:t>Fizyoterapistlere destek olur.</a:t>
            </a:r>
          </a:p>
        </p:txBody>
      </p:sp>
      <p:pic>
        <p:nvPicPr>
          <p:cNvPr id="15364" name="Picture 4" descr="Robotics in Human Rehabilitation | automate.org">
            <a:extLst>
              <a:ext uri="{FF2B5EF4-FFF2-40B4-BE49-F238E27FC236}">
                <a16:creationId xmlns:a16="http://schemas.microsoft.com/office/drawing/2014/main" id="{C590C2CB-B832-CD4E-037A-1EEF2DEA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1697069"/>
            <a:ext cx="2590801" cy="259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obots and Patient Rehabilitation">
            <a:extLst>
              <a:ext uri="{FF2B5EF4-FFF2-40B4-BE49-F238E27FC236}">
                <a16:creationId xmlns:a16="http://schemas.microsoft.com/office/drawing/2014/main" id="{F5C6DDF4-5153-61ED-57B7-AFB8C4F8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46" y="1697069"/>
            <a:ext cx="3137602" cy="1846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Mirror Hand: Maximising neuroplasticity through robot-assisted  rehabilitation">
            <a:extLst>
              <a:ext uri="{FF2B5EF4-FFF2-40B4-BE49-F238E27FC236}">
                <a16:creationId xmlns:a16="http://schemas.microsoft.com/office/drawing/2014/main" id="{4761EB31-2EA5-3A00-90BF-DEAFF14E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47" y="3729282"/>
            <a:ext cx="2983406" cy="223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402D49-4D73-6AE0-DB85-79C1911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BB0A4B-5782-5197-E1BF-8D2659D7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C12905-134B-889C-FAEB-54D8D208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7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Biyomedikal TERMİNOLOJİ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53625"/>
              </p:ext>
            </p:extLst>
          </p:nvPr>
        </p:nvGraphicFramePr>
        <p:xfrm>
          <a:off x="278780" y="2120900"/>
          <a:ext cx="11708781" cy="39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A499067-47E0-DDD8-780A-BECF176E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555C07-4275-F3B9-518B-91643F7D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488A45-121C-9BD9-C57A-EC41A5F4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2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28E00-F8D5-401A-A851-0E30A6818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1828E00-F8D5-401A-A851-0E30A6818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61631-14AC-48DA-A3D2-F1FC57935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2D61631-14AC-48DA-A3D2-F1FC57935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5BB236-F426-4058-BEF1-DF2290858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85BB236-F426-4058-BEF1-DF2290858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72ED2-B13E-43DE-98C5-53485332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8372ED2-B13E-43DE-98C5-534853325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1AA08-674C-B5D2-A360-4D3A2DD7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Rehabilitasyon robotiğinin uygulandığı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F26AF0-6138-0546-1185-7E7D7052D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969127" cy="4050792"/>
          </a:xfrm>
        </p:spPr>
        <p:txBody>
          <a:bodyPr>
            <a:normAutofit/>
          </a:bodyPr>
          <a:lstStyle/>
          <a:p>
            <a:r>
              <a:rPr lang="tr-TR" dirty="0"/>
              <a:t>Spinal </a:t>
            </a:r>
            <a:r>
              <a:rPr lang="tr-TR" dirty="0" err="1"/>
              <a:t>kord</a:t>
            </a:r>
            <a:r>
              <a:rPr lang="tr-TR" dirty="0"/>
              <a:t> yaralanması</a:t>
            </a:r>
          </a:p>
          <a:p>
            <a:r>
              <a:rPr lang="tr-TR" dirty="0"/>
              <a:t>Serebral </a:t>
            </a:r>
            <a:r>
              <a:rPr lang="tr-TR" dirty="0" err="1"/>
              <a:t>palsi</a:t>
            </a:r>
            <a:r>
              <a:rPr lang="tr-TR" dirty="0"/>
              <a:t> (beyin felci)</a:t>
            </a:r>
          </a:p>
          <a:p>
            <a:r>
              <a:rPr lang="tr-TR" dirty="0"/>
              <a:t>Parkinson</a:t>
            </a:r>
          </a:p>
          <a:p>
            <a:r>
              <a:rPr lang="tr-TR" dirty="0"/>
              <a:t>Multiple Skleroz (MS)</a:t>
            </a:r>
          </a:p>
          <a:p>
            <a:r>
              <a:rPr lang="tr-TR" dirty="0"/>
              <a:t>Beyin hasarı</a:t>
            </a:r>
          </a:p>
          <a:p>
            <a:r>
              <a:rPr lang="tr-TR" dirty="0"/>
              <a:t>Yürüme ve denge bozuklukları</a:t>
            </a:r>
          </a:p>
          <a:p>
            <a:r>
              <a:rPr lang="tr-TR" dirty="0"/>
              <a:t>Ortopedik kaynaklı yürüme ve motor fonksiyon zayıflaması</a:t>
            </a:r>
          </a:p>
          <a:p>
            <a:r>
              <a:rPr lang="tr-TR" dirty="0"/>
              <a:t>Nörolojik hastalıklar</a:t>
            </a:r>
          </a:p>
        </p:txBody>
      </p:sp>
      <p:sp>
        <p:nvSpPr>
          <p:cNvPr id="4" name="Açıklama Balonu: Sağ Ok 3">
            <a:extLst>
              <a:ext uri="{FF2B5EF4-FFF2-40B4-BE49-F238E27FC236}">
                <a16:creationId xmlns:a16="http://schemas.microsoft.com/office/drawing/2014/main" id="{C13C2B52-A909-488C-BDCB-78DB89B29F7E}"/>
              </a:ext>
            </a:extLst>
          </p:cNvPr>
          <p:cNvSpPr/>
          <p:nvPr/>
        </p:nvSpPr>
        <p:spPr>
          <a:xfrm>
            <a:off x="7153275" y="2121408"/>
            <a:ext cx="819150" cy="375551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0C8B1C8-6B48-E363-774F-8C2C668B24D1}"/>
              </a:ext>
            </a:extLst>
          </p:cNvPr>
          <p:cNvSpPr txBox="1"/>
          <p:nvPr/>
        </p:nvSpPr>
        <p:spPr>
          <a:xfrm>
            <a:off x="8086725" y="3429000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İstemli hareket ve motor fonksiyonda bozulmalar meydana getirir.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78CA169-DFB8-180B-D144-ADD4E776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CD26A46B-B2A7-3ED3-7012-D3CD8117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5DFF2522-A0EB-483B-F10B-75716B00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6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95DB5-023C-561F-1372-2626534E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32DBD6-9F11-912C-2CFB-F68F9C57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1778508"/>
            <a:ext cx="10058400" cy="4050792"/>
          </a:xfrm>
        </p:spPr>
        <p:txBody>
          <a:bodyPr/>
          <a:lstStyle/>
          <a:p>
            <a:r>
              <a:rPr lang="tr-TR" b="0" i="0" dirty="0">
                <a:solidFill>
                  <a:srgbClr val="202124"/>
                </a:solidFill>
                <a:effectLst/>
                <a:latin typeface="Rockwell (Gövde)"/>
              </a:rPr>
              <a:t>İnsan </a:t>
            </a:r>
            <a:r>
              <a:rPr lang="tr-TR" i="0" dirty="0">
                <a:solidFill>
                  <a:srgbClr val="202124"/>
                </a:solidFill>
                <a:effectLst/>
                <a:latin typeface="Rockwell (Gövde)"/>
              </a:rPr>
              <a:t>vücudunda işlevini yitiren veya zayıflayan bir doku veya organın;</a:t>
            </a:r>
          </a:p>
          <a:p>
            <a:pPr lvl="1"/>
            <a:r>
              <a:rPr lang="tr-TR" dirty="0">
                <a:solidFill>
                  <a:srgbClr val="202124"/>
                </a:solidFill>
                <a:latin typeface="Rockwell (Gövde)"/>
              </a:rPr>
              <a:t>Tedavi edilmesi,</a:t>
            </a:r>
          </a:p>
          <a:p>
            <a:pPr lvl="1"/>
            <a:r>
              <a:rPr lang="tr-TR" dirty="0">
                <a:solidFill>
                  <a:srgbClr val="202124"/>
                </a:solidFill>
                <a:latin typeface="Rockwell (Gövde)"/>
              </a:rPr>
              <a:t>Desteklenerek fonksiyonunun iyileştirilmesi amacıyla </a:t>
            </a:r>
          </a:p>
          <a:p>
            <a:pPr marL="274320" lvl="1" indent="0">
              <a:buNone/>
            </a:pPr>
            <a:r>
              <a:rPr lang="tr-TR" dirty="0">
                <a:solidFill>
                  <a:srgbClr val="202124"/>
                </a:solidFill>
                <a:latin typeface="Rockwell (Gövde)"/>
              </a:rPr>
              <a:t>veya, </a:t>
            </a:r>
          </a:p>
          <a:p>
            <a:pPr lvl="1"/>
            <a:r>
              <a:rPr lang="tr-TR" dirty="0">
                <a:solidFill>
                  <a:srgbClr val="202124"/>
                </a:solidFill>
                <a:latin typeface="Rockwell (Gövde)"/>
              </a:rPr>
              <a:t>Vücut parametrelerini sürekli olarak takip ederek hastalık teşhisi amacıyla</a:t>
            </a:r>
          </a:p>
          <a:p>
            <a:pPr marL="274320" lvl="1" indent="0">
              <a:buNone/>
            </a:pPr>
            <a:r>
              <a:rPr lang="tr-TR" dirty="0">
                <a:solidFill>
                  <a:srgbClr val="202124"/>
                </a:solidFill>
                <a:latin typeface="Rockwell (Gövde)"/>
              </a:rPr>
              <a:t>biyolojik sistemlerle etkileşime girecek şekilde tasarlanmış malzemelerdir</a:t>
            </a:r>
            <a:r>
              <a:rPr lang="tr-TR" b="1" dirty="0">
                <a:solidFill>
                  <a:srgbClr val="202124"/>
                </a:solidFill>
                <a:latin typeface="Rockwell (Gövde)"/>
              </a:rPr>
              <a:t>.</a:t>
            </a:r>
            <a:endParaRPr lang="tr-TR" dirty="0">
              <a:latin typeface="Rockwell (Gövde)"/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A4656C8C-5FF4-A091-95F0-5712A67F8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964408"/>
              </p:ext>
            </p:extLst>
          </p:nvPr>
        </p:nvGraphicFramePr>
        <p:xfrm>
          <a:off x="2031998" y="3672769"/>
          <a:ext cx="8128000" cy="201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 9">
            <a:extLst>
              <a:ext uri="{FF2B5EF4-FFF2-40B4-BE49-F238E27FC236}">
                <a16:creationId xmlns:a16="http://schemas.microsoft.com/office/drawing/2014/main" id="{52922C3C-DC58-D8CA-45F1-A94F30B58675}"/>
              </a:ext>
            </a:extLst>
          </p:cNvPr>
          <p:cNvGrpSpPr/>
          <p:nvPr/>
        </p:nvGrpSpPr>
        <p:grpSpPr>
          <a:xfrm>
            <a:off x="2031998" y="5697021"/>
            <a:ext cx="8127999" cy="403200"/>
            <a:chOff x="2825750" y="77174"/>
            <a:chExt cx="2476500" cy="403200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CDA35E05-81F6-4A21-DF82-B9FAED837587}"/>
                </a:ext>
              </a:extLst>
            </p:cNvPr>
            <p:cNvSpPr/>
            <p:nvPr/>
          </p:nvSpPr>
          <p:spPr>
            <a:xfrm>
              <a:off x="2825750" y="77174"/>
              <a:ext cx="2476500" cy="4032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6192094D-580C-B43F-7C35-8DB0A5A1495D}"/>
                </a:ext>
              </a:extLst>
            </p:cNvPr>
            <p:cNvSpPr txBox="1"/>
            <p:nvPr/>
          </p:nvSpPr>
          <p:spPr>
            <a:xfrm>
              <a:off x="2825750" y="77174"/>
              <a:ext cx="2476500" cy="403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/>
                <a:t>Kompozitler (Metal/Seramik/Polimer kombinasyonu ile oluşturulan malzemeler)</a:t>
              </a:r>
            </a:p>
          </p:txBody>
        </p:sp>
      </p:grp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7AD020-CED8-C295-556E-FF8E1195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460489-D97F-41DE-6165-CCD4E60B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3E287-E97F-3D6C-B93B-49387515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1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70116-5D0C-41F1-B53D-AAA99C9B2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9770116-5D0C-41F1-B53D-AAA99C9B2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37898E-FB4E-4F8A-ADE3-292C8305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E737898E-FB4E-4F8A-ADE3-292C8305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2E8097-054A-450D-8775-393A4958C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072E8097-054A-450D-8775-393A4958C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FBA700-117B-4C03-8FD2-4F6696912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8FBA700-117B-4C03-8FD2-4F6696912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0DF5C-AD92-4C67-9CF0-AD64C5D5A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35F0DF5C-AD92-4C67-9CF0-AD64C5D5A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1F997C-1426-4E9B-B853-78DE124E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B61F997C-1426-4E9B-B853-78DE124E0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3701D5-FE07-70E0-E175-790D5CBE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C4C25-ED8A-A5EC-C889-7702D78E6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Common Biomaterials Question.">
            <a:extLst>
              <a:ext uri="{FF2B5EF4-FFF2-40B4-BE49-F238E27FC236}">
                <a16:creationId xmlns:a16="http://schemas.microsoft.com/office/drawing/2014/main" id="{C3FBC804-8DD1-4443-9620-2E8BE1F5E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/>
          <a:stretch/>
        </p:blipFill>
        <p:spPr bwMode="auto">
          <a:xfrm>
            <a:off x="1906138" y="484632"/>
            <a:ext cx="8379724" cy="57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F2D561-E5ED-480F-DC6C-57A23FFE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A15C5C-DC61-3C53-76AA-C3DB925F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B34BC2-D945-D889-818F-519A8283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tallic Biomaterials for Medical and Dental Prosthetic Applications |  SpringerLink">
            <a:extLst>
              <a:ext uri="{FF2B5EF4-FFF2-40B4-BE49-F238E27FC236}">
                <a16:creationId xmlns:a16="http://schemas.microsoft.com/office/drawing/2014/main" id="{CA3A294D-BB7F-A766-EA45-2F2986BC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5" y="484631"/>
            <a:ext cx="652462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Biomaterials revolution | News | Chemistry World">
            <a:extLst>
              <a:ext uri="{FF2B5EF4-FFF2-40B4-BE49-F238E27FC236}">
                <a16:creationId xmlns:a16="http://schemas.microsoft.com/office/drawing/2014/main" id="{CBF7E128-86F1-B3B5-A62F-2BCB252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47" y="484631"/>
            <a:ext cx="2408255" cy="2480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ealthcare | Free Full-Text | Commonly Used Types and Recent Development of  Ankle-Foot Orthosis: A Narrative Review">
            <a:extLst>
              <a:ext uri="{FF2B5EF4-FFF2-40B4-BE49-F238E27FC236}">
                <a16:creationId xmlns:a16="http://schemas.microsoft.com/office/drawing/2014/main" id="{243D055B-C055-69F8-5881-1CE043EA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6904" r="52024" b="15091"/>
          <a:stretch/>
        </p:blipFill>
        <p:spPr bwMode="auto">
          <a:xfrm>
            <a:off x="8414420" y="3118294"/>
            <a:ext cx="1846279" cy="14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ealthcare | Free Full-Text | Commonly Used Types and Recent Development of  Ankle-Foot Orthosis: A Narrative Review">
            <a:extLst>
              <a:ext uri="{FF2B5EF4-FFF2-40B4-BE49-F238E27FC236}">
                <a16:creationId xmlns:a16="http://schemas.microsoft.com/office/drawing/2014/main" id="{3454A58E-CC41-2E50-6CC5-76089688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5" t="6904" r="3204" b="15091"/>
          <a:stretch/>
        </p:blipFill>
        <p:spPr bwMode="auto">
          <a:xfrm>
            <a:off x="8366009" y="4712106"/>
            <a:ext cx="1943100" cy="14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D56C3C-321E-649A-8308-34754884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91EBBC-E805-8CB6-7ECC-9B84BDCF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4256DC-5202-DD5F-CABD-A4B28AE4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3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95DB5-023C-561F-1372-2626534E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BİYOMEKANİK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32DBD6-9F11-912C-2CFB-F68F9C57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Rockwell (Gövde)"/>
              </a:rPr>
              <a:t>İnsan vücudunun hareketlerini veya insan vücudunda fonksiyonel iyileşmeyi sağlamak üzere geliştirilen sistemleri;</a:t>
            </a:r>
          </a:p>
          <a:p>
            <a:pPr lvl="1"/>
            <a:r>
              <a:rPr lang="tr-TR" dirty="0">
                <a:latin typeface="Rockwell (Gövde)"/>
              </a:rPr>
              <a:t>Mekanik özellikleri bakımından inceleyen ve analiz eden bilim dalıdır.</a:t>
            </a:r>
          </a:p>
          <a:p>
            <a:r>
              <a:rPr lang="tr-TR" dirty="0">
                <a:latin typeface="Rockwell (Gövde)"/>
              </a:rPr>
              <a:t>Sistemlerin statik (durağan) veya dinamik (değişken) kuvvet altındaki </a:t>
            </a:r>
            <a:r>
              <a:rPr lang="tr-TR" dirty="0" smtClean="0">
                <a:latin typeface="Rockwell (Gövde)"/>
              </a:rPr>
              <a:t>durumları </a:t>
            </a:r>
            <a:r>
              <a:rPr lang="tr-TR" dirty="0">
                <a:latin typeface="Rockwell (Gövde)"/>
              </a:rPr>
              <a:t>biyomekanik prensipler ile analiz edilir.</a:t>
            </a:r>
          </a:p>
          <a:p>
            <a:r>
              <a:rPr lang="tr-TR" dirty="0">
                <a:latin typeface="Rockwell (Gövde)"/>
              </a:rPr>
              <a:t>Biyomedikal amaçlarla geliştirilen tedavi edici veya destekleyici sistemlerin stabilitesi biyomekanik analizler sayesinde sağlanır.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CAFE62-26B0-205E-D446-CC2D50B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DB55D2-31C8-1F62-E45C-65B80D58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AEEEC7-69D6-4EB5-283D-68C410EC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6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F332EB-22A6-236E-86DC-AAA99339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Biyomekanikte temel modelleme</a:t>
            </a:r>
            <a:endParaRPr lang="en-US" altLang="tr-TR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B1683A-A0EE-6D8E-6323-821B7A13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C2920C-4A24-D311-FF4D-A7BD43A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827392-985E-7BC3-AE4C-C3C5D61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45</a:t>
            </a:fld>
            <a:endParaRPr lang="tr-TR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D971E03-64F3-1852-E437-7889BAFA4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7"/>
          <a:stretch/>
        </p:blipFill>
        <p:spPr bwMode="auto">
          <a:xfrm>
            <a:off x="787329" y="1741562"/>
            <a:ext cx="2969138" cy="16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4CAF942-1051-A344-2CEA-CF42E08F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2" y="1616063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6">
            <a:extLst>
              <a:ext uri="{FF2B5EF4-FFF2-40B4-BE49-F238E27FC236}">
                <a16:creationId xmlns:a16="http://schemas.microsoft.com/office/drawing/2014/main" id="{46348441-98FA-7B43-459E-6D1264908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512" y="2835263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EBB4E24-0318-7DCC-4D03-EC768D4E2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312" y="2835263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800" dirty="0">
              <a:latin typeface="Arial" panose="020B0604020202020204" pitchFamily="34" charset="0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401A21E6-3FF6-7B5A-D562-42A425CBD4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4312" y="2835263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chemeClr val="accent2"/>
              </a:solidFill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911FDD2C-FAB1-2BEF-B1AA-02FFC2948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4704" y="2835263"/>
            <a:ext cx="28354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04FCD69F-C111-46AE-FA0E-F24EE5D56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912" y="5121264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b="1" dirty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CE7A24CC-B862-49CA-1510-3CBBA4F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912" y="4130664"/>
            <a:ext cx="349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b="1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802825" y="4294731"/>
            <a:ext cx="2718297" cy="1703643"/>
            <a:chOff x="802825" y="4294731"/>
            <a:chExt cx="2718297" cy="1703643"/>
          </a:xfrm>
        </p:grpSpPr>
        <p:sp>
          <p:nvSpPr>
            <p:cNvPr id="7173" name="Line 5">
              <a:extLst>
                <a:ext uri="{FF2B5EF4-FFF2-40B4-BE49-F238E27FC236}">
                  <a16:creationId xmlns:a16="http://schemas.microsoft.com/office/drawing/2014/main" id="{6E60DFE2-7992-B260-7FE7-8EE0FF5E4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825" y="5603116"/>
              <a:ext cx="27182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4" name="Line 6">
              <a:extLst>
                <a:ext uri="{FF2B5EF4-FFF2-40B4-BE49-F238E27FC236}">
                  <a16:creationId xmlns:a16="http://schemas.microsoft.com/office/drawing/2014/main" id="{AF20A86C-78CE-FCA3-59FF-7F2EC84C0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740" y="4688716"/>
              <a:ext cx="0" cy="914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5" name="Line 7">
              <a:extLst>
                <a:ext uri="{FF2B5EF4-FFF2-40B4-BE49-F238E27FC236}">
                  <a16:creationId xmlns:a16="http://schemas.microsoft.com/office/drawing/2014/main" id="{A39B8333-8684-B502-EA91-5BCBB100F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886" y="4688716"/>
              <a:ext cx="0" cy="914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76" name="Text Box 8">
              <a:extLst>
                <a:ext uri="{FF2B5EF4-FFF2-40B4-BE49-F238E27FC236}">
                  <a16:creationId xmlns:a16="http://schemas.microsoft.com/office/drawing/2014/main" id="{7952F449-7FE6-E358-18A1-71EC33035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211" y="4319124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b="1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R</a:t>
              </a:r>
              <a:endParaRPr lang="en-US" altLang="tr-TR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7CC3FBD1-36B4-F244-52E5-0E0562DAC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544" y="5620267"/>
              <a:ext cx="558858" cy="37810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tr-TR" sz="2400" dirty="0">
                <a:latin typeface="Arial" panose="020B0604020202020204" pitchFamily="34" charset="0"/>
              </a:endParaRP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CE60D09D-3E70-8C3F-746E-73FD8B4D8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872" y="4294731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b="1" dirty="0" smtClean="0">
                  <a:latin typeface="Arial" panose="020B0604020202020204" pitchFamily="34" charset="0"/>
                </a:rPr>
                <a:t>F</a:t>
              </a:r>
              <a:endParaRPr lang="en-US" altLang="tr-TR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8" name="Rectangle 10">
            <a:extLst>
              <a:ext uri="{FF2B5EF4-FFF2-40B4-BE49-F238E27FC236}">
                <a16:creationId xmlns:a16="http://schemas.microsoft.com/office/drawing/2014/main" id="{1945C2E2-A9D4-18C7-EDD6-EEE528560473}"/>
              </a:ext>
            </a:extLst>
          </p:cNvPr>
          <p:cNvSpPr txBox="1">
            <a:spLocks noChangeArrowheads="1"/>
          </p:cNvSpPr>
          <p:nvPr/>
        </p:nvSpPr>
        <p:spPr>
          <a:xfrm>
            <a:off x="4713112" y="5538034"/>
            <a:ext cx="3429000" cy="104616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Boyun </a:t>
            </a:r>
            <a:r>
              <a:rPr lang="tr-TR" altLang="tr-TR" dirty="0"/>
              <a:t>h</a:t>
            </a:r>
            <a:r>
              <a:rPr lang="tr-TR" altLang="tr-TR" dirty="0" smtClean="0"/>
              <a:t>areketleri</a:t>
            </a:r>
            <a:endParaRPr lang="en-US" altLang="tr-TR" dirty="0" smtClean="0"/>
          </a:p>
          <a:p>
            <a:r>
              <a:rPr lang="tr-TR" altLang="tr-TR" dirty="0" smtClean="0"/>
              <a:t>Boyun kasları</a:t>
            </a:r>
            <a:endParaRPr lang="en-US" altLang="tr-TR" dirty="0" smtClean="0"/>
          </a:p>
          <a:p>
            <a:pPr>
              <a:buFont typeface="Wingdings" pitchFamily="2" charset="2"/>
              <a:buNone/>
            </a:pPr>
            <a:endParaRPr lang="en-US" altLang="tr-TR" dirty="0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677089B-088D-283F-111F-6FEE39D2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r="52909" b="12772"/>
          <a:stretch/>
        </p:blipFill>
        <p:spPr bwMode="auto">
          <a:xfrm>
            <a:off x="8118348" y="1741562"/>
            <a:ext cx="3062785" cy="3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EEE904D9-F277-5FC3-08DB-F03C4948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948" y="1938164"/>
            <a:ext cx="1600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id="{66D86A83-3F13-675E-AB58-057B2C80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948" y="4452764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800" dirty="0">
              <a:latin typeface="Arial" panose="020B0604020202020204" pitchFamily="34" charset="0"/>
            </a:endParaRP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1563EFDA-59C5-4968-94DC-8B2FB6529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1748" y="3538364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2B21C51-B62B-2C50-DF60-7067C9DC3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148" y="4300364"/>
            <a:ext cx="1898176" cy="4815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28111D1-7476-91A7-31C1-49C264C6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748" y="330976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b="1" dirty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CE7A24CC-B862-49CA-1510-3CBBA4F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172" y="3634226"/>
            <a:ext cx="349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b="1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1945C2E2-A9D4-18C7-EDD6-EEE528560473}"/>
              </a:ext>
            </a:extLst>
          </p:cNvPr>
          <p:cNvSpPr txBox="1">
            <a:spLocks noChangeArrowheads="1"/>
          </p:cNvSpPr>
          <p:nvPr/>
        </p:nvSpPr>
        <p:spPr>
          <a:xfrm>
            <a:off x="8042148" y="5503594"/>
            <a:ext cx="3429000" cy="104616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Kol hareketleri</a:t>
            </a:r>
          </a:p>
          <a:p>
            <a:r>
              <a:rPr lang="tr-TR" altLang="tr-TR" dirty="0" smtClean="0"/>
              <a:t>Kol kasları</a:t>
            </a:r>
            <a:endParaRPr lang="en-US" altLang="tr-TR" dirty="0" smtClean="0"/>
          </a:p>
          <a:p>
            <a:pPr>
              <a:buFont typeface="Wingdings" pitchFamily="2" charset="2"/>
              <a:buNone/>
            </a:pPr>
            <a:endParaRPr lang="en-US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8" grpId="0" build="p"/>
      <p:bldP spid="28" grpId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8" grpId="0" build="p"/>
      <p:bldP spid="3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F332EB-22A6-236E-86DC-AAA99339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Biyomekanikte temel modelleme</a:t>
            </a:r>
            <a:endParaRPr lang="en-US" altLang="tr-TR" dirty="0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6E60DFE2-7992-B260-7FE7-8EE0FF5E4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25" y="5603116"/>
            <a:ext cx="27182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AF20A86C-78CE-FCA3-59FF-7F2EC84C0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73" y="4678682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A39B8333-8684-B502-EA91-5BCBB100F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886" y="4688716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7952F449-7FE6-E358-18A1-71EC3303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944" y="430909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endParaRPr lang="en-US" altLang="tr-T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B1683A-A0EE-6D8E-6323-821B7A13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C2920C-4A24-D311-FF4D-A7BD43A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827392-985E-7BC3-AE4C-C3C5D61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46</a:t>
            </a:fld>
            <a:endParaRPr lang="tr-TR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7CC3FBD1-36B4-F244-52E5-0E0562DA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11" y="5603116"/>
            <a:ext cx="558858" cy="37810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400" dirty="0">
              <a:latin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CE60D09D-3E70-8C3F-746E-73FD8B4D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72" y="4294731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latin typeface="Arial" panose="020B0604020202020204" pitchFamily="34" charset="0"/>
              </a:rPr>
              <a:t>F</a:t>
            </a:r>
            <a:endParaRPr lang="en-US" altLang="tr-TR" b="1" dirty="0">
              <a:latin typeface="Arial" panose="020B0604020202020204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945C2E2-A9D4-18C7-EDD6-EEE528560473}"/>
              </a:ext>
            </a:extLst>
          </p:cNvPr>
          <p:cNvSpPr txBox="1">
            <a:spLocks noChangeArrowheads="1"/>
          </p:cNvSpPr>
          <p:nvPr/>
        </p:nvSpPr>
        <p:spPr>
          <a:xfrm>
            <a:off x="7367675" y="2121302"/>
            <a:ext cx="3429000" cy="104616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err="1" smtClean="0"/>
              <a:t>Plantar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fleksiyon</a:t>
            </a:r>
            <a:endParaRPr lang="en-US" altLang="tr-TR" dirty="0" smtClean="0"/>
          </a:p>
          <a:p>
            <a:r>
              <a:rPr lang="tr-TR" altLang="tr-TR" dirty="0" smtClean="0"/>
              <a:t>Ayak ve bacak kasları</a:t>
            </a:r>
            <a:endParaRPr lang="en-US" altLang="tr-TR" dirty="0" smtClean="0"/>
          </a:p>
          <a:p>
            <a:pPr>
              <a:buFont typeface="Wingdings" pitchFamily="2" charset="2"/>
              <a:buNone/>
            </a:pPr>
            <a:endParaRPr lang="en-US" altLang="tr-TR" dirty="0"/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3F280B57-752E-9E9A-37F1-F9D1A05D3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7"/>
          <a:stretch/>
        </p:blipFill>
        <p:spPr bwMode="auto">
          <a:xfrm>
            <a:off x="610195" y="1699406"/>
            <a:ext cx="2966742" cy="18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A82FAEC-28E6-16EE-F21D-93D8739C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87" y="1685753"/>
            <a:ext cx="1689754" cy="30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5">
            <a:extLst>
              <a:ext uri="{FF2B5EF4-FFF2-40B4-BE49-F238E27FC236}">
                <a16:creationId xmlns:a16="http://schemas.microsoft.com/office/drawing/2014/main" id="{033BAE82-CA04-CDC2-790B-32CA0B85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663" y="4629089"/>
            <a:ext cx="457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800" dirty="0">
              <a:latin typeface="Arial" panose="020B0604020202020204" pitchFamily="34" charset="0"/>
            </a:endParaRPr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18A04683-3871-B930-1026-A257471C7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964" y="4206972"/>
            <a:ext cx="1386383" cy="7778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A7A3598C-A910-C10D-01A0-1F1595965A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1462" y="3676477"/>
            <a:ext cx="401589" cy="5607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1265FF02-D76E-D0BB-D803-EC2E634C3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4662" y="3995564"/>
            <a:ext cx="344401" cy="54559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CE60D09D-3E70-8C3F-746E-73FD8B4D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818" y="3255275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latin typeface="Arial" panose="020B0604020202020204" pitchFamily="34" charset="0"/>
              </a:rPr>
              <a:t>F</a:t>
            </a:r>
            <a:endParaRPr lang="en-US" altLang="tr-TR" b="1" dirty="0">
              <a:latin typeface="Arial" panose="020B0604020202020204" pitchFamily="34" charset="0"/>
            </a:endParaRP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7952F449-7FE6-E358-18A1-71EC3303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23" y="3657421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endParaRPr lang="en-US" altLang="tr-T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/>
      <p:bldP spid="7172" grpId="0" animBg="1"/>
      <p:bldP spid="27" grpId="0"/>
      <p:bldP spid="28" grpId="0" build="p"/>
      <p:bldP spid="28" grpId="1"/>
      <p:bldP spid="40" grpId="0" animBg="1"/>
      <p:bldP spid="41" grpId="0" animBg="1"/>
      <p:bldP spid="42" grpId="0" animBg="1"/>
      <p:bldP spid="43" grpId="0" animBg="1"/>
      <p:bldP spid="46" grpId="0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F332EB-22A6-236E-86DC-AAA99339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Biyomekanikte temel modelleme</a:t>
            </a:r>
            <a:endParaRPr lang="en-US" altLang="tr-TR" dirty="0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6E60DFE2-7992-B260-7FE7-8EE0FF5E4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25" y="5603116"/>
            <a:ext cx="27182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AF20A86C-78CE-FCA3-59FF-7F2EC84C0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73" y="4678682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A39B8333-8684-B502-EA91-5BCBB100FD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9886" y="4688716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7952F449-7FE6-E358-18A1-71EC3303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944" y="430909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endParaRPr lang="en-US" altLang="tr-T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B1683A-A0EE-6D8E-6323-821B7A13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C2920C-4A24-D311-FF4D-A7BD43A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827392-985E-7BC3-AE4C-C3C5D61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47</a:t>
            </a:fld>
            <a:endParaRPr lang="tr-TR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7CC3FBD1-36B4-F244-52E5-0E0562DA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11" y="5603116"/>
            <a:ext cx="558858" cy="37810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400" dirty="0">
              <a:latin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CE60D09D-3E70-8C3F-746E-73FD8B4D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72" y="4294731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latin typeface="Arial" panose="020B0604020202020204" pitchFamily="34" charset="0"/>
              </a:rPr>
              <a:t>F</a:t>
            </a:r>
            <a:endParaRPr lang="en-US" altLang="tr-TR" b="1" dirty="0">
              <a:latin typeface="Arial" panose="020B0604020202020204" pitchFamily="34" charset="0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997E591C-38B7-D924-EC3B-1F3C28CDE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24819" r="15684" b="7624"/>
          <a:stretch/>
        </p:blipFill>
        <p:spPr bwMode="auto">
          <a:xfrm>
            <a:off x="526016" y="1705269"/>
            <a:ext cx="3136611" cy="21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1C77796E-F02B-D045-946D-77BA2B637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 bwMode="auto">
          <a:xfrm>
            <a:off x="4206459" y="1705269"/>
            <a:ext cx="3209325" cy="21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D3C74DE-055C-7357-2532-FE4393124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 r="53731" b="12280"/>
          <a:stretch/>
        </p:blipFill>
        <p:spPr bwMode="auto">
          <a:xfrm>
            <a:off x="7959616" y="1583140"/>
            <a:ext cx="3009331" cy="32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63813408-95E5-82B7-9CF7-C7B43F04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216" y="4302456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tr-TR" sz="2800" dirty="0">
              <a:latin typeface="Arial" panose="020B0604020202020204" pitchFamily="34" charset="0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47220E58-476F-4ED5-58A3-BCEABBBDA2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55016" y="3616656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CC49DE96-4B98-F5DA-70D5-F5176553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416" y="3540457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CEB1BEA-6B2C-F98F-5649-C53FD505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016" y="1635456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BCD35647-F38D-60E0-0DA3-1137B82D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6196" y="4248380"/>
            <a:ext cx="1782439" cy="455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" name="Line 6">
            <a:extLst>
              <a:ext uri="{FF2B5EF4-FFF2-40B4-BE49-F238E27FC236}">
                <a16:creationId xmlns:a16="http://schemas.microsoft.com/office/drawing/2014/main" id="{AF20A86C-78CE-FCA3-59FF-7F2EC84C0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635" y="3795156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7952F449-7FE6-E358-18A1-71EC3303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106" y="3425564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endParaRPr lang="en-US" altLang="tr-TR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945C2E2-A9D4-18C7-EDD6-EEE528560473}"/>
              </a:ext>
            </a:extLst>
          </p:cNvPr>
          <p:cNvSpPr txBox="1">
            <a:spLocks noChangeArrowheads="1"/>
          </p:cNvSpPr>
          <p:nvPr/>
        </p:nvSpPr>
        <p:spPr>
          <a:xfrm>
            <a:off x="4433341" y="4368708"/>
            <a:ext cx="3429000" cy="104616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Yük taşıma</a:t>
            </a:r>
          </a:p>
          <a:p>
            <a:r>
              <a:rPr lang="tr-TR" altLang="tr-TR" dirty="0" smtClean="0"/>
              <a:t>Kol kasları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2743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/>
      <p:bldP spid="7172" grpId="0" animBg="1"/>
      <p:bldP spid="27" grpId="0"/>
      <p:bldP spid="24" grpId="0" animBg="1"/>
      <p:bldP spid="25" grpId="0" animBg="1"/>
      <p:bldP spid="26" grpId="0"/>
      <p:bldP spid="30" grpId="0" animBg="1"/>
      <p:bldP spid="31" grpId="0" animBg="1"/>
      <p:bldP spid="32" grpId="0"/>
      <p:bldP spid="33" grpId="0" build="p"/>
      <p:bldP spid="3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F332EB-22A6-236E-86DC-AAA99339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Biyomekanikte temel modelleme</a:t>
            </a:r>
            <a:endParaRPr lang="en-US" alt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69848" y="2121408"/>
            <a:ext cx="4345300" cy="4050792"/>
          </a:xfrm>
        </p:spPr>
        <p:txBody>
          <a:bodyPr>
            <a:normAutofit fontScale="85000" lnSpcReduction="10000"/>
          </a:bodyPr>
          <a:lstStyle/>
          <a:p>
            <a:r>
              <a:rPr lang="tr-TR" altLang="tr-TR" sz="2800" dirty="0"/>
              <a:t>F (Kuvvet) kaslar tarafından oluşturulur.</a:t>
            </a:r>
          </a:p>
          <a:p>
            <a:r>
              <a:rPr lang="en-US" altLang="tr-TR" sz="2800" dirty="0"/>
              <a:t>R</a:t>
            </a:r>
            <a:r>
              <a:rPr lang="tr-TR" altLang="tr-TR" sz="2800" dirty="0"/>
              <a:t> (Yük) ağırlık veya yerçekimi gibi dış kaynaklı parametreler olabilir.</a:t>
            </a:r>
          </a:p>
          <a:p>
            <a:r>
              <a:rPr lang="tr-TR" altLang="tr-TR" sz="2800" dirty="0"/>
              <a:t>Fizikteki enerjinin korunumu prensipleri ile biyomekanik hesaplamalar gerçekleştirilir.</a:t>
            </a:r>
          </a:p>
          <a:p>
            <a:pPr lvl="1"/>
            <a:r>
              <a:rPr lang="tr-TR" altLang="tr-TR" sz="2600" dirty="0"/>
              <a:t>Etki-Tepki prensibi</a:t>
            </a:r>
          </a:p>
          <a:p>
            <a:pPr lvl="1"/>
            <a:r>
              <a:rPr lang="tr-TR" altLang="tr-TR" sz="2600" dirty="0"/>
              <a:t>Momentumun korunumu</a:t>
            </a:r>
            <a:endParaRPr lang="en-US" altLang="tr-TR" sz="2800" dirty="0"/>
          </a:p>
          <a:p>
            <a:endParaRPr lang="tr-TR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B1683A-A0EE-6D8E-6323-821B7A13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FC2920C-4A24-D311-FF4D-A7BD43A7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Biyomedikal Teknoloji_Ders#1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827392-985E-7BC3-AE4C-C3C5D61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48</a:t>
            </a:fld>
            <a:endParaRPr lang="tr-TR"/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4065A03F-D91D-C7CE-3CAC-95F20C17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149" y="2093976"/>
            <a:ext cx="2351314" cy="2868120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5607294" y="2692386"/>
            <a:ext cx="907086" cy="1701483"/>
            <a:chOff x="7964424" y="3220872"/>
            <a:chExt cx="1566322" cy="2288388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7CC3FBD1-36B4-F244-52E5-0E0562DAC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24" y="5131153"/>
              <a:ext cx="558858" cy="37810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tr-TR" sz="2400" dirty="0">
                <a:latin typeface="Arial" panose="020B0604020202020204" pitchFamily="34" charset="0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9212239" y="3220872"/>
              <a:ext cx="318507" cy="207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6" name="Text Box 9">
              <a:extLst>
                <a:ext uri="{FF2B5EF4-FFF2-40B4-BE49-F238E27FC236}">
                  <a16:creationId xmlns:a16="http://schemas.microsoft.com/office/drawing/2014/main" id="{CE60D09D-3E70-8C3F-746E-73FD8B4D8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7085" y="3378511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b="1" dirty="0" smtClean="0">
                  <a:latin typeface="Arial" panose="020B0604020202020204" pitchFamily="34" charset="0"/>
                </a:rPr>
                <a:t>F</a:t>
              </a:r>
              <a:endParaRPr lang="en-US" altLang="tr-TR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37" name="Picture 4" descr="https://www.coe.utah.edu/wp-content/uploads/2019/07/Keven-Walgamott-28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33" y="1780612"/>
            <a:ext cx="2120204" cy="22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dical-robotics-news.com/images/xdeka_arm_jpg_pagespeed_ic_bf1_9Kprl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4" y="4112735"/>
            <a:ext cx="3352618" cy="205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urak.istanbullu\Desktop\atılım sunum\120921_philips_l_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9141" y="3743636"/>
            <a:ext cx="3122341" cy="234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burak.istanbullu\Desktop\atılım sunum\artificial-heart-abiocor-to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559" y="791727"/>
            <a:ext cx="3079923" cy="260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4125565"/>
              </p:ext>
            </p:extLst>
          </p:nvPr>
        </p:nvGraphicFramePr>
        <p:xfrm>
          <a:off x="1069848" y="1719965"/>
          <a:ext cx="8128000" cy="471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Biyomedikal TERMİNOLOJİ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9A0328D-7934-CC66-4A0B-5BF8BD63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F8F4DC-6E13-E3AC-9BBA-40CF0D6D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AEDA7BAD-E404-0F5D-E416-F9E80D16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3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4178C-ED47-4ED3-A649-66CFCF7C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BB4178C-ED47-4ED3-A649-66CFCF7C4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173D59-380F-4CC3-8686-7B1313CF2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D173D59-380F-4CC3-8686-7B1313CF2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8B58E-11B8-46FE-B6AE-406651ACF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AD8B58E-11B8-46FE-B6AE-406651ACF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B8BB1-2593-4F1F-9339-AF5E6D281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2FB8BB1-2593-4F1F-9339-AF5E6D281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BİYOMEDİKAL TERMİNOLOJİ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199764925"/>
              </p:ext>
            </p:extLst>
          </p:nvPr>
        </p:nvGraphicFramePr>
        <p:xfrm>
          <a:off x="2032000" y="1661532"/>
          <a:ext cx="8128000" cy="44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BBA8F25-6CFF-9337-7570-26EF7D9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6D8AAA-CE29-BE54-6EC3-29530E9C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794F17-32D6-5943-DCE8-6E78D6AA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3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2236C-DED9-4C45-BF30-C525C139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22236C-DED9-4C45-BF30-C525C1391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8ECFB-F78E-4020-8706-4689C4BEA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188ECFB-F78E-4020-8706-4689C4BEA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24373-0EF1-4557-AF7F-48C15F974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C924373-0EF1-4557-AF7F-48C15F974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AB33D-1D94-47E5-8445-1E815729D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2AAB33D-1D94-47E5-8445-1E815729D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E32A5-63DE-49CD-8FA9-920A1CD2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7BE32A5-63DE-49CD-8FA9-920A1CD2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2DAB7-F477-4249-8E53-814E19806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B12DAB7-F477-4249-8E53-814E19806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A8E32-854D-46B6-9C0C-32AED10C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35A8E32-854D-46B6-9C0C-32AED10C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E1F5F-5F9A-4DF4-887B-2F66F3329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0EE1F5F-5F9A-4DF4-887B-2F66F3329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C8F1F-8D5D-4C94-ADF9-F6D0AFD7D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F7C8F1F-8D5D-4C94-ADF9-F6D0AFD7D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88C52-BEA1-42FC-98F7-92C224DE3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0A88C52-BEA1-42FC-98F7-92C224DE3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BİYOMEDİKAL TERMİNOLOJİ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771264297"/>
              </p:ext>
            </p:extLst>
          </p:nvPr>
        </p:nvGraphicFramePr>
        <p:xfrm>
          <a:off x="2032000" y="1750741"/>
          <a:ext cx="8128000" cy="438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7C60F65-C61B-AE12-9BC8-0022E819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D6D6AC-0CF9-5417-3977-7531F4AA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543D66-7B13-69F2-4CDB-96C38FFF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99B2-5025-4022-97B5-B5ECB57C2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A4799B2-5025-4022-97B5-B5ECB57C2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0BFCB-D273-4BA0-AA39-490AD344E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860BFCB-D273-4BA0-AA39-490AD344E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4CD69-2FE5-4BA0-9A47-872CE39B4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6E4CD69-2FE5-4BA0-9A47-872CE39B4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6D568-4D87-452D-A60B-2019321A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E36D568-4D87-452D-A60B-2019321A5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A333A5-A902-4AF3-B5B7-4D1F2BD3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9A333A5-A902-4AF3-B5B7-4D1F2BD3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3CA5-80CC-41E5-A9B3-CAC573459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8A63CA5-80CC-41E5-A9B3-CAC573459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A932AD-EA5D-408E-B736-8C9F422E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0A932AD-EA5D-408E-B736-8C9F422E3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2B80-6301-43BD-86D1-BB0A28DB5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D0A2B80-6301-43BD-86D1-BB0A28DB5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59549-97FE-46ED-9D77-599E9EED8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0459549-97FE-46ED-9D77-599E9EED8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C8B7F-D86E-4456-A13A-7E8B236C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1DC8B7F-D86E-4456-A13A-7E8B236C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omaterial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5" y="4243005"/>
            <a:ext cx="3538654" cy="2353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name a medical device - Medical Design and Outsourc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12322"/>
          <a:stretch/>
        </p:blipFill>
        <p:spPr bwMode="auto">
          <a:xfrm>
            <a:off x="861095" y="4470079"/>
            <a:ext cx="3698268" cy="1927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yale.edu/bmes/images/slid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06" y="1807761"/>
            <a:ext cx="4016373" cy="167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5405" y="1385599"/>
            <a:ext cx="3231995" cy="213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1"/>
          <p:cNvGraphicFramePr/>
          <p:nvPr>
            <p:extLst>
              <p:ext uri="{D42A27DB-BD31-4B8C-83A1-F6EECF244321}">
                <p14:modId xmlns:p14="http://schemas.microsoft.com/office/powerpoint/2010/main" val="1120738783"/>
              </p:ext>
            </p:extLst>
          </p:nvPr>
        </p:nvGraphicFramePr>
        <p:xfrm>
          <a:off x="2443976" y="1569389"/>
          <a:ext cx="7304048" cy="492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155011" y="6492875"/>
            <a:ext cx="6400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808307" y="6492875"/>
            <a:ext cx="3273552" cy="365125"/>
          </a:xfrm>
        </p:spPr>
        <p:txBody>
          <a:bodyPr/>
          <a:lstStyle/>
          <a:p>
            <a:r>
              <a:rPr lang="tr-TR"/>
              <a:t>27.02.2023</a:t>
            </a:r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7" y="283914"/>
            <a:ext cx="10725243" cy="1609344"/>
          </a:xfrm>
        </p:spPr>
        <p:txBody>
          <a:bodyPr>
            <a:normAutofit/>
          </a:bodyPr>
          <a:lstStyle/>
          <a:p>
            <a:r>
              <a:rPr lang="tr-TR" sz="4400" dirty="0"/>
              <a:t>Biyomedikal teknolojinin ALT dalları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C5AB60C-2BE7-2997-216D-F7D138AD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</p:spTree>
    <p:extLst>
      <p:ext uri="{BB962C8B-B14F-4D97-AF65-F5344CB8AC3E}">
        <p14:creationId xmlns:p14="http://schemas.microsoft.com/office/powerpoint/2010/main" val="29161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jackmustang.xomba.com/sites/xomba.com/files/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685" y="1787340"/>
            <a:ext cx="1390495" cy="2002313"/>
          </a:xfrm>
          <a:prstGeom prst="rect">
            <a:avLst/>
          </a:prstGeom>
          <a:noFill/>
        </p:spPr>
      </p:pic>
      <p:pic>
        <p:nvPicPr>
          <p:cNvPr id="5" name="Picture 10" descr="http://thumbnails.illustrationsource.com/huge.28.143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597" y="1787340"/>
            <a:ext cx="1891035" cy="1130419"/>
          </a:xfrm>
          <a:prstGeom prst="rect">
            <a:avLst/>
          </a:prstGeom>
          <a:noFill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Biyomedikal teknolojinin tarihsel gelişimi</a:t>
            </a:r>
          </a:p>
        </p:txBody>
      </p:sp>
      <p:pic>
        <p:nvPicPr>
          <p:cNvPr id="4" name="Picture 1" descr="C:\Users\burak.istanbullu\Desktop\İş Dosyaları\afiş-broşür\afiş resimler\fi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4005" y="3914078"/>
            <a:ext cx="2819400" cy="2497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 descr="http://www.ccsu.edu/uploaded/websites/college_readiness_programs/LAACCSU/Calenda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205" y="4066478"/>
            <a:ext cx="1447800" cy="1447800"/>
          </a:xfrm>
          <a:prstGeom prst="rect">
            <a:avLst/>
          </a:prstGeom>
          <a:noFill/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247750"/>
              </p:ext>
            </p:extLst>
          </p:nvPr>
        </p:nvGraphicFramePr>
        <p:xfrm>
          <a:off x="1568605" y="219164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E2FF504-06D0-E926-09D1-06ABFDDC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27.02.2023</a:t>
            </a:r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BBAF2C04-6A1F-E297-74B0-97BCA741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Teknoloji_Ders#1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A0122BF7-7862-112C-0AD3-8B11EBC9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7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2414</TotalTime>
  <Words>1699</Words>
  <Application>Microsoft Office PowerPoint</Application>
  <PresentationFormat>Geniş ekran</PresentationFormat>
  <Paragraphs>517</Paragraphs>
  <Slides>48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6" baseType="lpstr">
      <vt:lpstr>Arial</vt:lpstr>
      <vt:lpstr>Calibri</vt:lpstr>
      <vt:lpstr>Rockwell</vt:lpstr>
      <vt:lpstr>Rockwell (Gövde)</vt:lpstr>
      <vt:lpstr>Rockwell Condensed</vt:lpstr>
      <vt:lpstr>Wingdings</vt:lpstr>
      <vt:lpstr>Wood Type Yazı Tipi</vt:lpstr>
      <vt:lpstr>Bitmap Image</vt:lpstr>
      <vt:lpstr>Biyomedikal Teknoloji</vt:lpstr>
      <vt:lpstr>Ders İçeriği</vt:lpstr>
      <vt:lpstr>BÖLÜM-1 Biyomedikal Teknoloji ve Biyomedikal Mühendisliği</vt:lpstr>
      <vt:lpstr>Biyomedikal TERMİNOLOJİ</vt:lpstr>
      <vt:lpstr>Biyomedikal TERMİNOLOJİ</vt:lpstr>
      <vt:lpstr>BİYOMEDİKAL TERMİNOLOJİ</vt:lpstr>
      <vt:lpstr>BİYOMEDİKAL TERMİNOLOJİ</vt:lpstr>
      <vt:lpstr>Biyomedikal teknolojinin ALT dalları</vt:lpstr>
      <vt:lpstr>Biyomedikal teknolojinin tarihsel gelişimi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Tanı-Teşhis-Tedavi Sistemleri</vt:lpstr>
      <vt:lpstr>Tanı-Teşhis Sistemleri</vt:lpstr>
      <vt:lpstr>Tanı-Teşhis Sistemleri</vt:lpstr>
      <vt:lpstr>Tanı-Teşhis Sistemleri</vt:lpstr>
      <vt:lpstr>Tedavi Sistemleri</vt:lpstr>
      <vt:lpstr>PROTEZ VE ORTEZ ALANINDA TANI-TEŞHİS-TEDAVİ SÜREÇLERİ</vt:lpstr>
      <vt:lpstr>BÖLÜM-2 Biyomedikal Teknolojinin Genel Klinikte ve Protez/Ortez Alanındaki Uygulamaları </vt:lpstr>
      <vt:lpstr>Biyomedikal Teknolojinin uygulama alanları</vt:lpstr>
      <vt:lpstr>Tıbbi Görüntüleme Sistemleri</vt:lpstr>
      <vt:lpstr>Tıbbi Görüntüleme Sİstemleri</vt:lpstr>
      <vt:lpstr>Transmisyon tabanlı tıbbi görüntüleme sistemleri</vt:lpstr>
      <vt:lpstr>Transmisyon tabanlı tıbbi görüntüleme sistemleri</vt:lpstr>
      <vt:lpstr>Transmisyon tabanlı tıbbi görüntüleme sistemleri</vt:lpstr>
      <vt:lpstr>Emisyon tabanlı tıbbi görüntüleme sistemleri</vt:lpstr>
      <vt:lpstr>Emisyon tabanlı tıbbi görüntüleme sistemleri</vt:lpstr>
      <vt:lpstr>Refleksiyon tabanlı tıbbi görüntüleme sistemleri</vt:lpstr>
      <vt:lpstr>Biyomedikal enstrümantasyon ve Fizyolojik sinyal izleyiciler</vt:lpstr>
      <vt:lpstr>İnsan-Enstrümantasyon sistemi</vt:lpstr>
      <vt:lpstr>Fizyolojik Sinyal İzleyiciler</vt:lpstr>
      <vt:lpstr>PowerPoint Sunusu</vt:lpstr>
      <vt:lpstr>Rehabilitasyon robotiği</vt:lpstr>
      <vt:lpstr>Rehabilitasyon robotiğinin uygulandığı durumlar</vt:lpstr>
      <vt:lpstr>BİYOMALZEMELER</vt:lpstr>
      <vt:lpstr>PowerPoint Sunusu</vt:lpstr>
      <vt:lpstr>PowerPoint Sunusu</vt:lpstr>
      <vt:lpstr>BİYOMEKANİK</vt:lpstr>
      <vt:lpstr>Biyomekanikte temel modelleme</vt:lpstr>
      <vt:lpstr>Biyomekanikte temel modelleme</vt:lpstr>
      <vt:lpstr>Biyomekanikte temel modelleme</vt:lpstr>
      <vt:lpstr>Biyomekanikte temel modelleme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Biyomedikal Teknoloji</dc:title>
  <dc:creator>Progressive</dc:creator>
  <cp:lastModifiedBy>Progressive</cp:lastModifiedBy>
  <cp:revision>59</cp:revision>
  <dcterms:created xsi:type="dcterms:W3CDTF">2023-02-07T08:29:37Z</dcterms:created>
  <dcterms:modified xsi:type="dcterms:W3CDTF">2023-02-27T10:11:26Z</dcterms:modified>
</cp:coreProperties>
</file>