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sldIdLst>
    <p:sldId id="256" r:id="rId2"/>
    <p:sldId id="360" r:id="rId3"/>
    <p:sldId id="362" r:id="rId4"/>
    <p:sldId id="401" r:id="rId5"/>
    <p:sldId id="363" r:id="rId6"/>
    <p:sldId id="368" r:id="rId7"/>
    <p:sldId id="373" r:id="rId8"/>
    <p:sldId id="369" r:id="rId9"/>
    <p:sldId id="370" r:id="rId10"/>
    <p:sldId id="374" r:id="rId11"/>
    <p:sldId id="371" r:id="rId12"/>
    <p:sldId id="372" r:id="rId13"/>
    <p:sldId id="393" r:id="rId14"/>
    <p:sldId id="376" r:id="rId15"/>
    <p:sldId id="402" r:id="rId16"/>
    <p:sldId id="365" r:id="rId17"/>
    <p:sldId id="394" r:id="rId18"/>
    <p:sldId id="377" r:id="rId19"/>
    <p:sldId id="395" r:id="rId20"/>
    <p:sldId id="378" r:id="rId21"/>
    <p:sldId id="380" r:id="rId22"/>
    <p:sldId id="396" r:id="rId23"/>
    <p:sldId id="379" r:id="rId24"/>
    <p:sldId id="381" r:id="rId25"/>
    <p:sldId id="382" r:id="rId26"/>
    <p:sldId id="388" r:id="rId27"/>
    <p:sldId id="367" r:id="rId28"/>
    <p:sldId id="389" r:id="rId29"/>
    <p:sldId id="390" r:id="rId30"/>
    <p:sldId id="391" r:id="rId31"/>
    <p:sldId id="392" r:id="rId32"/>
    <p:sldId id="400" r:id="rId33"/>
    <p:sldId id="403" r:id="rId34"/>
    <p:sldId id="406" r:id="rId35"/>
    <p:sldId id="404" r:id="rId36"/>
    <p:sldId id="405" r:id="rId37"/>
    <p:sldId id="409" r:id="rId38"/>
    <p:sldId id="408" r:id="rId39"/>
    <p:sldId id="407" r:id="rId40"/>
    <p:sldId id="41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CCFF"/>
    <a:srgbClr val="66CCFF"/>
    <a:srgbClr val="6699FF"/>
    <a:srgbClr val="FFE5F3"/>
    <a:srgbClr val="FFCCFF"/>
    <a:srgbClr val="003399"/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3" autoAdjust="0"/>
    <p:restoredTop sz="90882" autoAdjust="0"/>
  </p:normalViewPr>
  <p:slideViewPr>
    <p:cSldViewPr snapToGrid="0">
      <p:cViewPr varScale="1">
        <p:scale>
          <a:sx n="83" d="100"/>
          <a:sy n="83" d="100"/>
        </p:scale>
        <p:origin x="108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2A5D3-2854-43A6-82CF-5977631BB7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0A6A3-0BD6-4F7C-9179-1A8040519819}">
      <dgm:prSet phldrT="[Metin]"/>
      <dgm:spPr/>
      <dgm:t>
        <a:bodyPr/>
        <a:lstStyle/>
        <a:p>
          <a:r>
            <a:rPr lang="tr-TR" dirty="0"/>
            <a:t>Mekanik Tasarım</a:t>
          </a:r>
        </a:p>
      </dgm:t>
    </dgm:pt>
    <dgm:pt modelId="{1ADE8755-0FDF-41BC-8E58-4FC2BCDFEF77}" type="parTrans" cxnId="{F573DF81-0E14-4F09-A681-CA5D1634CB25}">
      <dgm:prSet/>
      <dgm:spPr/>
      <dgm:t>
        <a:bodyPr/>
        <a:lstStyle/>
        <a:p>
          <a:endParaRPr lang="tr-TR"/>
        </a:p>
      </dgm:t>
    </dgm:pt>
    <dgm:pt modelId="{B462BAFC-524E-49AF-8CA8-970615DA1E4A}" type="sibTrans" cxnId="{F573DF81-0E14-4F09-A681-CA5D1634CB25}">
      <dgm:prSet/>
      <dgm:spPr/>
      <dgm:t>
        <a:bodyPr/>
        <a:lstStyle/>
        <a:p>
          <a:endParaRPr lang="tr-TR"/>
        </a:p>
      </dgm:t>
    </dgm:pt>
    <dgm:pt modelId="{E70F5364-F0EA-447D-AA5D-412927536D4C}">
      <dgm:prSet custT="1"/>
      <dgm:spPr/>
      <dgm:t>
        <a:bodyPr/>
        <a:lstStyle/>
        <a:p>
          <a:r>
            <a:rPr lang="tr-TR" sz="1200" dirty="0"/>
            <a:t>Basit mekanik yapı</a:t>
          </a:r>
        </a:p>
      </dgm:t>
    </dgm:pt>
    <dgm:pt modelId="{EEDA9270-72DC-482E-9D50-037222E75FB6}" type="parTrans" cxnId="{4BF10E72-14F3-4F83-AF4F-F73F6115E794}">
      <dgm:prSet/>
      <dgm:spPr/>
      <dgm:t>
        <a:bodyPr/>
        <a:lstStyle/>
        <a:p>
          <a:endParaRPr lang="tr-TR"/>
        </a:p>
      </dgm:t>
    </dgm:pt>
    <dgm:pt modelId="{3EB79C28-7A59-451A-8A7D-809B42C415D0}" type="sibTrans" cxnId="{4BF10E72-14F3-4F83-AF4F-F73F6115E794}">
      <dgm:prSet/>
      <dgm:spPr/>
      <dgm:t>
        <a:bodyPr/>
        <a:lstStyle/>
        <a:p>
          <a:endParaRPr lang="tr-TR"/>
        </a:p>
      </dgm:t>
    </dgm:pt>
    <dgm:pt modelId="{C21E9E49-4CB4-4AB1-B3EB-BF45C01F9C2E}">
      <dgm:prSet custT="1"/>
      <dgm:spPr/>
      <dgm:t>
        <a:bodyPr/>
        <a:lstStyle/>
        <a:p>
          <a:r>
            <a:rPr lang="tr-TR" sz="1200"/>
            <a:t>Sınırlı hareket kabiliyeti ve fonksiyonel çeşitlilik</a:t>
          </a:r>
          <a:endParaRPr lang="tr-TR" sz="1200" dirty="0"/>
        </a:p>
      </dgm:t>
    </dgm:pt>
    <dgm:pt modelId="{A7439272-0278-4A40-85D1-A44AA418488B}" type="parTrans" cxnId="{5C9E4136-5298-45D0-B98D-A6037ED148A2}">
      <dgm:prSet/>
      <dgm:spPr/>
      <dgm:t>
        <a:bodyPr/>
        <a:lstStyle/>
        <a:p>
          <a:endParaRPr lang="tr-TR"/>
        </a:p>
      </dgm:t>
    </dgm:pt>
    <dgm:pt modelId="{0BD27DD1-4D4B-4617-8BDB-EDBD3DEDBF08}" type="sibTrans" cxnId="{5C9E4136-5298-45D0-B98D-A6037ED148A2}">
      <dgm:prSet/>
      <dgm:spPr/>
      <dgm:t>
        <a:bodyPr/>
        <a:lstStyle/>
        <a:p>
          <a:endParaRPr lang="tr-TR"/>
        </a:p>
      </dgm:t>
    </dgm:pt>
    <dgm:pt modelId="{3B36DE20-5718-4062-A42B-8F56E047D5EC}">
      <dgm:prSet/>
      <dgm:spPr/>
      <dgm:t>
        <a:bodyPr/>
        <a:lstStyle/>
        <a:p>
          <a:r>
            <a:rPr lang="tr-TR" dirty="0"/>
            <a:t>Sınırlı Kontrol Seçenekleri</a:t>
          </a:r>
        </a:p>
      </dgm:t>
    </dgm:pt>
    <dgm:pt modelId="{FC6E9EFE-8595-45BB-BDA8-4E371A94A99D}" type="parTrans" cxnId="{A438ADD2-9531-4153-988A-486512D3E0AC}">
      <dgm:prSet/>
      <dgm:spPr/>
      <dgm:t>
        <a:bodyPr/>
        <a:lstStyle/>
        <a:p>
          <a:endParaRPr lang="tr-TR"/>
        </a:p>
      </dgm:t>
    </dgm:pt>
    <dgm:pt modelId="{B6EE53F2-0D7C-4B50-929D-5884A845D63D}" type="sibTrans" cxnId="{A438ADD2-9531-4153-988A-486512D3E0AC}">
      <dgm:prSet/>
      <dgm:spPr/>
      <dgm:t>
        <a:bodyPr/>
        <a:lstStyle/>
        <a:p>
          <a:endParaRPr lang="tr-TR"/>
        </a:p>
      </dgm:t>
    </dgm:pt>
    <dgm:pt modelId="{F3047D4B-4F8E-4C63-9B75-0966603E66C4}">
      <dgm:prSet custT="1"/>
      <dgm:spPr/>
      <dgm:t>
        <a:bodyPr/>
        <a:lstStyle/>
        <a:p>
          <a:r>
            <a:rPr lang="tr-TR" sz="1200" dirty="0"/>
            <a:t>Kontrol, basit menteşe, yay ve kilitleme mekanizmaları ile sağlanır</a:t>
          </a:r>
        </a:p>
      </dgm:t>
    </dgm:pt>
    <dgm:pt modelId="{A850F877-2246-4B8C-B7C1-7F8C67810291}" type="parTrans" cxnId="{5B04869C-2ECD-4E36-A4F8-F29D2514B3BB}">
      <dgm:prSet/>
      <dgm:spPr/>
      <dgm:t>
        <a:bodyPr/>
        <a:lstStyle/>
        <a:p>
          <a:endParaRPr lang="tr-TR"/>
        </a:p>
      </dgm:t>
    </dgm:pt>
    <dgm:pt modelId="{3227ECCC-249C-4D0E-B2E0-CEBB9AEEAE55}" type="sibTrans" cxnId="{5B04869C-2ECD-4E36-A4F8-F29D2514B3BB}">
      <dgm:prSet/>
      <dgm:spPr/>
      <dgm:t>
        <a:bodyPr/>
        <a:lstStyle/>
        <a:p>
          <a:endParaRPr lang="tr-TR"/>
        </a:p>
      </dgm:t>
    </dgm:pt>
    <dgm:pt modelId="{4EEDD1CC-FCB5-45C7-B819-65FDD3635B99}">
      <dgm:prSet custT="1"/>
      <dgm:spPr/>
      <dgm:t>
        <a:bodyPr/>
        <a:lstStyle/>
        <a:p>
          <a:r>
            <a:rPr lang="tr-TR" sz="1200"/>
            <a:t>Protezin tam olarak kontrol edilebilmesi zor olabilir</a:t>
          </a:r>
          <a:endParaRPr lang="tr-TR" sz="1200" dirty="0"/>
        </a:p>
      </dgm:t>
    </dgm:pt>
    <dgm:pt modelId="{6DCA061E-647A-4E83-847B-D7699021927B}" type="parTrans" cxnId="{14C662EE-D419-4314-9F63-9BB0CE936091}">
      <dgm:prSet/>
      <dgm:spPr/>
      <dgm:t>
        <a:bodyPr/>
        <a:lstStyle/>
        <a:p>
          <a:endParaRPr lang="tr-TR"/>
        </a:p>
      </dgm:t>
    </dgm:pt>
    <dgm:pt modelId="{360B513B-95CA-49DC-8751-7848351BE747}" type="sibTrans" cxnId="{14C662EE-D419-4314-9F63-9BB0CE936091}">
      <dgm:prSet/>
      <dgm:spPr/>
      <dgm:t>
        <a:bodyPr/>
        <a:lstStyle/>
        <a:p>
          <a:endParaRPr lang="tr-TR"/>
        </a:p>
      </dgm:t>
    </dgm:pt>
    <dgm:pt modelId="{E5437533-9629-4650-B2F7-981E53BBB168}">
      <dgm:prSet/>
      <dgm:spPr/>
      <dgm:t>
        <a:bodyPr/>
        <a:lstStyle/>
        <a:p>
          <a:r>
            <a:rPr lang="tr-TR" dirty="0"/>
            <a:t>Estetik Sorunlar</a:t>
          </a:r>
        </a:p>
      </dgm:t>
    </dgm:pt>
    <dgm:pt modelId="{71899549-AFFD-4FFA-B5AF-63AB0E5807A0}" type="parTrans" cxnId="{8175E491-D800-486B-AB41-61CE62CAB3FB}">
      <dgm:prSet/>
      <dgm:spPr/>
      <dgm:t>
        <a:bodyPr/>
        <a:lstStyle/>
        <a:p>
          <a:endParaRPr lang="tr-TR"/>
        </a:p>
      </dgm:t>
    </dgm:pt>
    <dgm:pt modelId="{D789BEAB-9FBC-41E8-895F-E2DFBD726668}" type="sibTrans" cxnId="{8175E491-D800-486B-AB41-61CE62CAB3FB}">
      <dgm:prSet/>
      <dgm:spPr/>
      <dgm:t>
        <a:bodyPr/>
        <a:lstStyle/>
        <a:p>
          <a:endParaRPr lang="tr-TR"/>
        </a:p>
      </dgm:t>
    </dgm:pt>
    <dgm:pt modelId="{4EFB0687-D2B5-474B-A704-058A15942A5F}">
      <dgm:prSet custT="1"/>
      <dgm:spPr/>
      <dgm:t>
        <a:bodyPr/>
        <a:lstStyle/>
        <a:p>
          <a:r>
            <a:rPr lang="tr-TR" sz="1200" dirty="0"/>
            <a:t>Doğal uzuv görünümünün tam olarak taklit edilememesi</a:t>
          </a:r>
        </a:p>
      </dgm:t>
    </dgm:pt>
    <dgm:pt modelId="{0249F858-4FF1-44DD-BEAA-095991355C11}" type="parTrans" cxnId="{471DC760-5C1F-4DEC-9AEE-E7BCE29E8657}">
      <dgm:prSet/>
      <dgm:spPr/>
      <dgm:t>
        <a:bodyPr/>
        <a:lstStyle/>
        <a:p>
          <a:endParaRPr lang="tr-TR"/>
        </a:p>
      </dgm:t>
    </dgm:pt>
    <dgm:pt modelId="{8B6DAD4A-E5B5-44EE-9B16-58F9A2DDEC34}" type="sibTrans" cxnId="{471DC760-5C1F-4DEC-9AEE-E7BCE29E8657}">
      <dgm:prSet/>
      <dgm:spPr/>
      <dgm:t>
        <a:bodyPr/>
        <a:lstStyle/>
        <a:p>
          <a:endParaRPr lang="tr-TR"/>
        </a:p>
      </dgm:t>
    </dgm:pt>
    <dgm:pt modelId="{4ABDD1B0-C7FF-4B85-8443-1648D397159E}">
      <dgm:prSet custT="1"/>
      <dgm:spPr/>
      <dgm:t>
        <a:bodyPr/>
        <a:lstStyle/>
        <a:p>
          <a:r>
            <a:rPr lang="tr-TR" sz="1200"/>
            <a:t>Estetik açıdan tatmin edici bir görünüm sağlanamaması</a:t>
          </a:r>
          <a:endParaRPr lang="tr-TR" sz="1200" dirty="0"/>
        </a:p>
      </dgm:t>
    </dgm:pt>
    <dgm:pt modelId="{F28AE6AD-6188-4B5C-A312-33FB4F3AB97E}" type="parTrans" cxnId="{A5412802-52A0-466D-AEC6-640DCDA72B22}">
      <dgm:prSet/>
      <dgm:spPr/>
      <dgm:t>
        <a:bodyPr/>
        <a:lstStyle/>
        <a:p>
          <a:endParaRPr lang="tr-TR"/>
        </a:p>
      </dgm:t>
    </dgm:pt>
    <dgm:pt modelId="{D413CDE3-567C-4A52-898E-4D4D6CC32F3C}" type="sibTrans" cxnId="{A5412802-52A0-466D-AEC6-640DCDA72B22}">
      <dgm:prSet/>
      <dgm:spPr/>
      <dgm:t>
        <a:bodyPr/>
        <a:lstStyle/>
        <a:p>
          <a:endParaRPr lang="tr-TR"/>
        </a:p>
      </dgm:t>
    </dgm:pt>
    <dgm:pt modelId="{2C820549-088B-434E-A923-37240C0EEC7D}">
      <dgm:prSet/>
      <dgm:spPr/>
      <dgm:t>
        <a:bodyPr/>
        <a:lstStyle/>
        <a:p>
          <a:r>
            <a:rPr lang="tr-TR" dirty="0"/>
            <a:t>Hissizlik</a:t>
          </a:r>
        </a:p>
      </dgm:t>
    </dgm:pt>
    <dgm:pt modelId="{A7CBC49D-6ACC-4E8A-8110-F3873E1584E7}" type="parTrans" cxnId="{4B7C7A6D-7A56-4535-AAF2-112D0B57A945}">
      <dgm:prSet/>
      <dgm:spPr/>
      <dgm:t>
        <a:bodyPr/>
        <a:lstStyle/>
        <a:p>
          <a:endParaRPr lang="tr-TR"/>
        </a:p>
      </dgm:t>
    </dgm:pt>
    <dgm:pt modelId="{3D5EB1D6-FFCF-4EE3-9B22-2B03BD04BFCA}" type="sibTrans" cxnId="{4B7C7A6D-7A56-4535-AAF2-112D0B57A945}">
      <dgm:prSet/>
      <dgm:spPr/>
      <dgm:t>
        <a:bodyPr/>
        <a:lstStyle/>
        <a:p>
          <a:endParaRPr lang="tr-TR"/>
        </a:p>
      </dgm:t>
    </dgm:pt>
    <dgm:pt modelId="{BC10680B-D19C-4F47-9606-43AA7A57C3D4}">
      <dgm:prSet custT="1"/>
      <dgm:spPr/>
      <dgm:t>
        <a:bodyPr/>
        <a:lstStyle/>
        <a:p>
          <a:r>
            <a:rPr lang="tr-TR" sz="1200"/>
            <a:t>Geleneksel protezlerde kullanıcıya dokunsal geri bildirim yoktur</a:t>
          </a:r>
          <a:endParaRPr lang="tr-TR" sz="1200" dirty="0"/>
        </a:p>
      </dgm:t>
    </dgm:pt>
    <dgm:pt modelId="{D480706D-C274-4330-A38E-E29A91B07AF5}" type="parTrans" cxnId="{64544745-FE31-48D4-A971-EF0F26B556AE}">
      <dgm:prSet/>
      <dgm:spPr/>
      <dgm:t>
        <a:bodyPr/>
        <a:lstStyle/>
        <a:p>
          <a:endParaRPr lang="tr-TR"/>
        </a:p>
      </dgm:t>
    </dgm:pt>
    <dgm:pt modelId="{E9D72BF0-6ECC-4A00-8CC3-26CA05760E05}" type="sibTrans" cxnId="{64544745-FE31-48D4-A971-EF0F26B556AE}">
      <dgm:prSet/>
      <dgm:spPr/>
      <dgm:t>
        <a:bodyPr/>
        <a:lstStyle/>
        <a:p>
          <a:endParaRPr lang="tr-TR"/>
        </a:p>
      </dgm:t>
    </dgm:pt>
    <dgm:pt modelId="{A7439DF1-1F05-460F-BFAD-94FA50988CA3}">
      <dgm:prSet custT="1"/>
      <dgm:spPr/>
      <dgm:t>
        <a:bodyPr/>
        <a:lstStyle/>
        <a:p>
          <a:r>
            <a:rPr lang="tr-TR" sz="1200"/>
            <a:t>Kullanıcılar nesneleri hissedemez</a:t>
          </a:r>
          <a:endParaRPr lang="tr-TR" sz="1200" dirty="0"/>
        </a:p>
      </dgm:t>
    </dgm:pt>
    <dgm:pt modelId="{85062945-4D7A-4A6F-BB98-B5EE5C876459}" type="parTrans" cxnId="{6C32A8EC-C9E1-4F4B-9506-952F79E6C90C}">
      <dgm:prSet/>
      <dgm:spPr/>
      <dgm:t>
        <a:bodyPr/>
        <a:lstStyle/>
        <a:p>
          <a:endParaRPr lang="tr-TR"/>
        </a:p>
      </dgm:t>
    </dgm:pt>
    <dgm:pt modelId="{7B79E53B-A6C8-4335-B10A-861D914B6E8A}" type="sibTrans" cxnId="{6C32A8EC-C9E1-4F4B-9506-952F79E6C90C}">
      <dgm:prSet/>
      <dgm:spPr/>
      <dgm:t>
        <a:bodyPr/>
        <a:lstStyle/>
        <a:p>
          <a:endParaRPr lang="tr-TR"/>
        </a:p>
      </dgm:t>
    </dgm:pt>
    <dgm:pt modelId="{A7EA463C-4476-4183-9BEC-9FF92DE7245D}">
      <dgm:prSet/>
      <dgm:spPr/>
      <dgm:t>
        <a:bodyPr/>
        <a:lstStyle/>
        <a:p>
          <a:r>
            <a:rPr lang="tr-TR" dirty="0"/>
            <a:t>Enerji Verimliliği</a:t>
          </a:r>
        </a:p>
      </dgm:t>
    </dgm:pt>
    <dgm:pt modelId="{DFA14CEB-21B3-403B-8144-89DEB524D70B}" type="parTrans" cxnId="{08B13DE8-84CA-4019-A070-B90B7E3FF94F}">
      <dgm:prSet/>
      <dgm:spPr/>
      <dgm:t>
        <a:bodyPr/>
        <a:lstStyle/>
        <a:p>
          <a:endParaRPr lang="tr-TR"/>
        </a:p>
      </dgm:t>
    </dgm:pt>
    <dgm:pt modelId="{EAF7C9CA-64E9-4751-9D5D-1E7189747627}" type="sibTrans" cxnId="{08B13DE8-84CA-4019-A070-B90B7E3FF94F}">
      <dgm:prSet/>
      <dgm:spPr/>
      <dgm:t>
        <a:bodyPr/>
        <a:lstStyle/>
        <a:p>
          <a:endParaRPr lang="tr-TR"/>
        </a:p>
      </dgm:t>
    </dgm:pt>
    <dgm:pt modelId="{F3723624-85E6-458D-A926-E6934643E176}">
      <dgm:prSet custT="1"/>
      <dgm:spPr/>
      <dgm:t>
        <a:bodyPr/>
        <a:lstStyle/>
        <a:p>
          <a:r>
            <a:rPr lang="tr-TR" sz="1200"/>
            <a:t>Düşük enerji verimliliği</a:t>
          </a:r>
          <a:endParaRPr lang="tr-TR" sz="1200" dirty="0"/>
        </a:p>
      </dgm:t>
    </dgm:pt>
    <dgm:pt modelId="{8C527B67-6FC1-4B02-8A45-EA19937BCCB9}" type="parTrans" cxnId="{833245CE-7D42-4D05-9261-98683B545D19}">
      <dgm:prSet/>
      <dgm:spPr/>
      <dgm:t>
        <a:bodyPr/>
        <a:lstStyle/>
        <a:p>
          <a:endParaRPr lang="tr-TR"/>
        </a:p>
      </dgm:t>
    </dgm:pt>
    <dgm:pt modelId="{1ED129F8-0A9E-4D2F-8060-A6A19767E24E}" type="sibTrans" cxnId="{833245CE-7D42-4D05-9261-98683B545D19}">
      <dgm:prSet/>
      <dgm:spPr/>
      <dgm:t>
        <a:bodyPr/>
        <a:lstStyle/>
        <a:p>
          <a:endParaRPr lang="tr-TR"/>
        </a:p>
      </dgm:t>
    </dgm:pt>
    <dgm:pt modelId="{76FB1EAA-5A11-46A7-A008-6997063FC3A9}">
      <dgm:prSet custT="1"/>
      <dgm:spPr/>
      <dgm:t>
        <a:bodyPr/>
        <a:lstStyle/>
        <a:p>
          <a:r>
            <a:rPr lang="tr-TR" sz="1200"/>
            <a:t>Uzun süreli kullanımlarda yorgunluk oluşması</a:t>
          </a:r>
          <a:endParaRPr lang="tr-TR" sz="1200" dirty="0"/>
        </a:p>
      </dgm:t>
    </dgm:pt>
    <dgm:pt modelId="{4A255B68-40E6-4F22-8218-F596913F3370}" type="parTrans" cxnId="{39F77B42-6D70-46F5-B225-2AA43A1C62D7}">
      <dgm:prSet/>
      <dgm:spPr/>
      <dgm:t>
        <a:bodyPr/>
        <a:lstStyle/>
        <a:p>
          <a:endParaRPr lang="tr-TR"/>
        </a:p>
      </dgm:t>
    </dgm:pt>
    <dgm:pt modelId="{D4E754D8-9E1B-4CED-AE7C-D83C50AFDBE3}" type="sibTrans" cxnId="{39F77B42-6D70-46F5-B225-2AA43A1C62D7}">
      <dgm:prSet/>
      <dgm:spPr/>
      <dgm:t>
        <a:bodyPr/>
        <a:lstStyle/>
        <a:p>
          <a:endParaRPr lang="tr-TR"/>
        </a:p>
      </dgm:t>
    </dgm:pt>
    <dgm:pt modelId="{0F2E5FE9-656F-4548-BD02-9AC2EC7C55B4}">
      <dgm:prSet/>
      <dgm:spPr/>
      <dgm:t>
        <a:bodyPr/>
        <a:lstStyle/>
        <a:p>
          <a:r>
            <a:rPr lang="tr-TR" dirty="0"/>
            <a:t>Psikolojik Etkiler</a:t>
          </a:r>
        </a:p>
      </dgm:t>
    </dgm:pt>
    <dgm:pt modelId="{F80249DD-0731-40DE-B6BC-2F4D6C7ABBA9}" type="parTrans" cxnId="{BEB329DE-ABF7-4003-8FCF-046A692F0722}">
      <dgm:prSet/>
      <dgm:spPr/>
      <dgm:t>
        <a:bodyPr/>
        <a:lstStyle/>
        <a:p>
          <a:endParaRPr lang="tr-TR"/>
        </a:p>
      </dgm:t>
    </dgm:pt>
    <dgm:pt modelId="{B5338C7B-34EE-4EAB-8023-8EA045A61856}" type="sibTrans" cxnId="{BEB329DE-ABF7-4003-8FCF-046A692F0722}">
      <dgm:prSet/>
      <dgm:spPr/>
      <dgm:t>
        <a:bodyPr/>
        <a:lstStyle/>
        <a:p>
          <a:endParaRPr lang="tr-TR"/>
        </a:p>
      </dgm:t>
    </dgm:pt>
    <dgm:pt modelId="{E2F7D69C-57A7-4E08-AAF5-94124605705A}">
      <dgm:prSet custT="1"/>
      <dgm:spPr/>
      <dgm:t>
        <a:bodyPr/>
        <a:lstStyle/>
        <a:p>
          <a:r>
            <a:rPr lang="tr-TR" sz="1200" dirty="0"/>
            <a:t>Sınırlamalardan dolayı kullanıcıların psikolojik olarak olumsuz etkilenmesi</a:t>
          </a:r>
        </a:p>
      </dgm:t>
    </dgm:pt>
    <dgm:pt modelId="{08A26638-7E2F-4187-A252-27490093F341}" type="parTrans" cxnId="{B6748E35-0C6E-4AD3-AC3F-A1AD3AE0F4B1}">
      <dgm:prSet/>
      <dgm:spPr/>
      <dgm:t>
        <a:bodyPr/>
        <a:lstStyle/>
        <a:p>
          <a:endParaRPr lang="tr-TR"/>
        </a:p>
      </dgm:t>
    </dgm:pt>
    <dgm:pt modelId="{351DBB03-A0FF-4742-A8EC-558B5D8E1D21}" type="sibTrans" cxnId="{B6748E35-0C6E-4AD3-AC3F-A1AD3AE0F4B1}">
      <dgm:prSet/>
      <dgm:spPr/>
      <dgm:t>
        <a:bodyPr/>
        <a:lstStyle/>
        <a:p>
          <a:endParaRPr lang="tr-TR"/>
        </a:p>
      </dgm:t>
    </dgm:pt>
    <dgm:pt modelId="{576B3580-C1AD-472C-84C0-92FC0EED9AF0}">
      <dgm:prSet custT="1"/>
      <dgm:spPr/>
      <dgm:t>
        <a:bodyPr/>
        <a:lstStyle/>
        <a:p>
          <a:r>
            <a:rPr lang="tr-TR" sz="1200" dirty="0"/>
            <a:t>Özgüven eksikliği, bedensel imaj sorunları ve kabul edilebilirlik endişeleri</a:t>
          </a:r>
        </a:p>
      </dgm:t>
    </dgm:pt>
    <dgm:pt modelId="{043A1698-ABC8-463B-A698-F126C65B316C}" type="parTrans" cxnId="{02303BC7-023E-4F3C-B10B-326C499548E5}">
      <dgm:prSet/>
      <dgm:spPr/>
      <dgm:t>
        <a:bodyPr/>
        <a:lstStyle/>
        <a:p>
          <a:endParaRPr lang="tr-TR"/>
        </a:p>
      </dgm:t>
    </dgm:pt>
    <dgm:pt modelId="{B14C1207-571A-4703-843D-0A5BEC29B262}" type="sibTrans" cxnId="{02303BC7-023E-4F3C-B10B-326C499548E5}">
      <dgm:prSet/>
      <dgm:spPr/>
      <dgm:t>
        <a:bodyPr/>
        <a:lstStyle/>
        <a:p>
          <a:endParaRPr lang="tr-TR"/>
        </a:p>
      </dgm:t>
    </dgm:pt>
    <dgm:pt modelId="{289EAEA1-AAC0-4250-918C-6F26BD187EDF}" type="pres">
      <dgm:prSet presAssocID="{C462A5D3-2854-43A6-82CF-5977631BB7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86B3C37-30F9-4DE4-AD54-E3866E42338B}" type="pres">
      <dgm:prSet presAssocID="{EF90A6A3-0BD6-4F7C-9179-1A8040519819}" presName="linNode" presStyleCnt="0"/>
      <dgm:spPr/>
    </dgm:pt>
    <dgm:pt modelId="{49489546-2A81-4C95-87E1-CA6458969ED5}" type="pres">
      <dgm:prSet presAssocID="{EF90A6A3-0BD6-4F7C-9179-1A8040519819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BE84CB-2AFB-486F-AA50-8B05377B901C}" type="pres">
      <dgm:prSet presAssocID="{EF90A6A3-0BD6-4F7C-9179-1A8040519819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7A1854-15DC-4666-9E46-5C059276E30C}" type="pres">
      <dgm:prSet presAssocID="{B462BAFC-524E-49AF-8CA8-970615DA1E4A}" presName="sp" presStyleCnt="0"/>
      <dgm:spPr/>
    </dgm:pt>
    <dgm:pt modelId="{A83C4CF4-8A4B-41E5-A475-D8907835832F}" type="pres">
      <dgm:prSet presAssocID="{3B36DE20-5718-4062-A42B-8F56E047D5EC}" presName="linNode" presStyleCnt="0"/>
      <dgm:spPr/>
    </dgm:pt>
    <dgm:pt modelId="{979BDB76-D9D7-429D-9218-DF89A0EFA1CA}" type="pres">
      <dgm:prSet presAssocID="{3B36DE20-5718-4062-A42B-8F56E047D5EC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6C84A2-75C2-43EA-8734-C16313C42752}" type="pres">
      <dgm:prSet presAssocID="{3B36DE20-5718-4062-A42B-8F56E047D5EC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78671A-5FD2-4CBA-B3A9-5CE945F41F5E}" type="pres">
      <dgm:prSet presAssocID="{B6EE53F2-0D7C-4B50-929D-5884A845D63D}" presName="sp" presStyleCnt="0"/>
      <dgm:spPr/>
    </dgm:pt>
    <dgm:pt modelId="{D6F05BEF-103E-4E16-8184-CEA76BCB742B}" type="pres">
      <dgm:prSet presAssocID="{E5437533-9629-4650-B2F7-981E53BBB168}" presName="linNode" presStyleCnt="0"/>
      <dgm:spPr/>
    </dgm:pt>
    <dgm:pt modelId="{919AA9CD-389F-4663-A28B-3E56493C8E47}" type="pres">
      <dgm:prSet presAssocID="{E5437533-9629-4650-B2F7-981E53BBB168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329C49-4B67-460A-8BDA-932D63569E50}" type="pres">
      <dgm:prSet presAssocID="{E5437533-9629-4650-B2F7-981E53BBB168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FCF12D-8172-45E8-9F8C-3850115FC856}" type="pres">
      <dgm:prSet presAssocID="{D789BEAB-9FBC-41E8-895F-E2DFBD726668}" presName="sp" presStyleCnt="0"/>
      <dgm:spPr/>
    </dgm:pt>
    <dgm:pt modelId="{893C7B12-64FD-4DE6-937E-E33C7921D7AE}" type="pres">
      <dgm:prSet presAssocID="{2C820549-088B-434E-A923-37240C0EEC7D}" presName="linNode" presStyleCnt="0"/>
      <dgm:spPr/>
    </dgm:pt>
    <dgm:pt modelId="{995FE769-CD3E-4667-A2B2-EC16823CE0C1}" type="pres">
      <dgm:prSet presAssocID="{2C820549-088B-434E-A923-37240C0EEC7D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D0B457-97E8-4BD2-AE1E-50D25B150B43}" type="pres">
      <dgm:prSet presAssocID="{2C820549-088B-434E-A923-37240C0EEC7D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D2BF42-0FE2-4342-A482-68017BC36BB0}" type="pres">
      <dgm:prSet presAssocID="{3D5EB1D6-FFCF-4EE3-9B22-2B03BD04BFCA}" presName="sp" presStyleCnt="0"/>
      <dgm:spPr/>
    </dgm:pt>
    <dgm:pt modelId="{8B9E58A3-E22D-4B4F-B3C3-B9ACF089B687}" type="pres">
      <dgm:prSet presAssocID="{A7EA463C-4476-4183-9BEC-9FF92DE7245D}" presName="linNode" presStyleCnt="0"/>
      <dgm:spPr/>
    </dgm:pt>
    <dgm:pt modelId="{79BA5688-EBF2-4F36-AC1B-C7E2B469EDEA}" type="pres">
      <dgm:prSet presAssocID="{A7EA463C-4476-4183-9BEC-9FF92DE7245D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456139-C6EC-4C97-A08C-E734EAAB6A70}" type="pres">
      <dgm:prSet presAssocID="{A7EA463C-4476-4183-9BEC-9FF92DE7245D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D55A25-D30A-46ED-B1E7-1A3EE54EF0F0}" type="pres">
      <dgm:prSet presAssocID="{EAF7C9CA-64E9-4751-9D5D-1E7189747627}" presName="sp" presStyleCnt="0"/>
      <dgm:spPr/>
    </dgm:pt>
    <dgm:pt modelId="{0102E510-94E2-43AB-9E92-8B291FAD9210}" type="pres">
      <dgm:prSet presAssocID="{0F2E5FE9-656F-4548-BD02-9AC2EC7C55B4}" presName="linNode" presStyleCnt="0"/>
      <dgm:spPr/>
    </dgm:pt>
    <dgm:pt modelId="{CD8594AB-7D4A-4D2F-95E1-D0F872B4B9C8}" type="pres">
      <dgm:prSet presAssocID="{0F2E5FE9-656F-4548-BD02-9AC2EC7C55B4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389C59-59BE-4443-87A6-C83E231F4DA8}" type="pres">
      <dgm:prSet presAssocID="{0F2E5FE9-656F-4548-BD02-9AC2EC7C55B4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01CED7-4A05-4A78-AAC8-69BF646B58F7}" type="presOf" srcId="{0F2E5FE9-656F-4548-BD02-9AC2EC7C55B4}" destId="{CD8594AB-7D4A-4D2F-95E1-D0F872B4B9C8}" srcOrd="0" destOrd="0" presId="urn:microsoft.com/office/officeart/2005/8/layout/vList5"/>
    <dgm:cxn modelId="{3F6A198B-549E-4DC7-BE06-2AD572BB58E5}" type="presOf" srcId="{2C820549-088B-434E-A923-37240C0EEC7D}" destId="{995FE769-CD3E-4667-A2B2-EC16823CE0C1}" srcOrd="0" destOrd="0" presId="urn:microsoft.com/office/officeart/2005/8/layout/vList5"/>
    <dgm:cxn modelId="{A438ADD2-9531-4153-988A-486512D3E0AC}" srcId="{C462A5D3-2854-43A6-82CF-5977631BB7CC}" destId="{3B36DE20-5718-4062-A42B-8F56E047D5EC}" srcOrd="1" destOrd="0" parTransId="{FC6E9EFE-8595-45BB-BDA8-4E371A94A99D}" sibTransId="{B6EE53F2-0D7C-4B50-929D-5884A845D63D}"/>
    <dgm:cxn modelId="{471DC760-5C1F-4DEC-9AEE-E7BCE29E8657}" srcId="{E5437533-9629-4650-B2F7-981E53BBB168}" destId="{4EFB0687-D2B5-474B-A704-058A15942A5F}" srcOrd="0" destOrd="0" parTransId="{0249F858-4FF1-44DD-BEAA-095991355C11}" sibTransId="{8B6DAD4A-E5B5-44EE-9B16-58F9A2DDEC34}"/>
    <dgm:cxn modelId="{0189E7FF-C66D-451C-A7D9-CFB2E78F9B4D}" type="presOf" srcId="{4EFB0687-D2B5-474B-A704-058A15942A5F}" destId="{78329C49-4B67-460A-8BDA-932D63569E50}" srcOrd="0" destOrd="0" presId="urn:microsoft.com/office/officeart/2005/8/layout/vList5"/>
    <dgm:cxn modelId="{353D6007-A6B4-4F67-9B4B-91A907EA190F}" type="presOf" srcId="{BC10680B-D19C-4F47-9606-43AA7A57C3D4}" destId="{04D0B457-97E8-4BD2-AE1E-50D25B150B43}" srcOrd="0" destOrd="0" presId="urn:microsoft.com/office/officeart/2005/8/layout/vList5"/>
    <dgm:cxn modelId="{943D8316-E682-4225-A796-63E279EB3DC7}" type="presOf" srcId="{E70F5364-F0EA-447D-AA5D-412927536D4C}" destId="{BEBE84CB-2AFB-486F-AA50-8B05377B901C}" srcOrd="0" destOrd="0" presId="urn:microsoft.com/office/officeart/2005/8/layout/vList5"/>
    <dgm:cxn modelId="{E535E9C5-06CC-4B2A-B00D-1D35CB7BD10F}" type="presOf" srcId="{A7EA463C-4476-4183-9BEC-9FF92DE7245D}" destId="{79BA5688-EBF2-4F36-AC1B-C7E2B469EDEA}" srcOrd="0" destOrd="0" presId="urn:microsoft.com/office/officeart/2005/8/layout/vList5"/>
    <dgm:cxn modelId="{02303BC7-023E-4F3C-B10B-326C499548E5}" srcId="{0F2E5FE9-656F-4548-BD02-9AC2EC7C55B4}" destId="{576B3580-C1AD-472C-84C0-92FC0EED9AF0}" srcOrd="1" destOrd="0" parTransId="{043A1698-ABC8-463B-A698-F126C65B316C}" sibTransId="{B14C1207-571A-4703-843D-0A5BEC29B262}"/>
    <dgm:cxn modelId="{64544745-FE31-48D4-A971-EF0F26B556AE}" srcId="{2C820549-088B-434E-A923-37240C0EEC7D}" destId="{BC10680B-D19C-4F47-9606-43AA7A57C3D4}" srcOrd="0" destOrd="0" parTransId="{D480706D-C274-4330-A38E-E29A91B07AF5}" sibTransId="{E9D72BF0-6ECC-4A00-8CC3-26CA05760E05}"/>
    <dgm:cxn modelId="{78CCC294-2A53-42D4-9B4C-AB101E5A7000}" type="presOf" srcId="{E5437533-9629-4650-B2F7-981E53BBB168}" destId="{919AA9CD-389F-4663-A28B-3E56493C8E47}" srcOrd="0" destOrd="0" presId="urn:microsoft.com/office/officeart/2005/8/layout/vList5"/>
    <dgm:cxn modelId="{08B13DE8-84CA-4019-A070-B90B7E3FF94F}" srcId="{C462A5D3-2854-43A6-82CF-5977631BB7CC}" destId="{A7EA463C-4476-4183-9BEC-9FF92DE7245D}" srcOrd="4" destOrd="0" parTransId="{DFA14CEB-21B3-403B-8144-89DEB524D70B}" sibTransId="{EAF7C9CA-64E9-4751-9D5D-1E7189747627}"/>
    <dgm:cxn modelId="{CD0C215C-F1D7-4A7C-ADF9-DC6BC67ACBBB}" type="presOf" srcId="{C462A5D3-2854-43A6-82CF-5977631BB7CC}" destId="{289EAEA1-AAC0-4250-918C-6F26BD187EDF}" srcOrd="0" destOrd="0" presId="urn:microsoft.com/office/officeart/2005/8/layout/vList5"/>
    <dgm:cxn modelId="{B6748E35-0C6E-4AD3-AC3F-A1AD3AE0F4B1}" srcId="{0F2E5FE9-656F-4548-BD02-9AC2EC7C55B4}" destId="{E2F7D69C-57A7-4E08-AAF5-94124605705A}" srcOrd="0" destOrd="0" parTransId="{08A26638-7E2F-4187-A252-27490093F341}" sibTransId="{351DBB03-A0FF-4742-A8EC-558B5D8E1D21}"/>
    <dgm:cxn modelId="{33B24565-8B8E-496E-94A3-6EC010DFC6B5}" type="presOf" srcId="{576B3580-C1AD-472C-84C0-92FC0EED9AF0}" destId="{8E389C59-59BE-4443-87A6-C83E231F4DA8}" srcOrd="0" destOrd="1" presId="urn:microsoft.com/office/officeart/2005/8/layout/vList5"/>
    <dgm:cxn modelId="{6C32A8EC-C9E1-4F4B-9506-952F79E6C90C}" srcId="{2C820549-088B-434E-A923-37240C0EEC7D}" destId="{A7439DF1-1F05-460F-BFAD-94FA50988CA3}" srcOrd="1" destOrd="0" parTransId="{85062945-4D7A-4A6F-BB98-B5EE5C876459}" sibTransId="{7B79E53B-A6C8-4335-B10A-861D914B6E8A}"/>
    <dgm:cxn modelId="{14C662EE-D419-4314-9F63-9BB0CE936091}" srcId="{3B36DE20-5718-4062-A42B-8F56E047D5EC}" destId="{4EEDD1CC-FCB5-45C7-B819-65FDD3635B99}" srcOrd="1" destOrd="0" parTransId="{6DCA061E-647A-4E83-847B-D7699021927B}" sibTransId="{360B513B-95CA-49DC-8751-7848351BE747}"/>
    <dgm:cxn modelId="{27328307-ADFF-403C-BC9E-1FF839361E92}" type="presOf" srcId="{E2F7D69C-57A7-4E08-AAF5-94124605705A}" destId="{8E389C59-59BE-4443-87A6-C83E231F4DA8}" srcOrd="0" destOrd="0" presId="urn:microsoft.com/office/officeart/2005/8/layout/vList5"/>
    <dgm:cxn modelId="{39F77B42-6D70-46F5-B225-2AA43A1C62D7}" srcId="{A7EA463C-4476-4183-9BEC-9FF92DE7245D}" destId="{76FB1EAA-5A11-46A7-A008-6997063FC3A9}" srcOrd="1" destOrd="0" parTransId="{4A255B68-40E6-4F22-8218-F596913F3370}" sibTransId="{D4E754D8-9E1B-4CED-AE7C-D83C50AFDBE3}"/>
    <dgm:cxn modelId="{8175E491-D800-486B-AB41-61CE62CAB3FB}" srcId="{C462A5D3-2854-43A6-82CF-5977631BB7CC}" destId="{E5437533-9629-4650-B2F7-981E53BBB168}" srcOrd="2" destOrd="0" parTransId="{71899549-AFFD-4FFA-B5AF-63AB0E5807A0}" sibTransId="{D789BEAB-9FBC-41E8-895F-E2DFBD726668}"/>
    <dgm:cxn modelId="{6AFCA9CD-13C9-4BE9-8051-D9354DF6F266}" type="presOf" srcId="{4EEDD1CC-FCB5-45C7-B819-65FDD3635B99}" destId="{A36C84A2-75C2-43EA-8734-C16313C42752}" srcOrd="0" destOrd="1" presId="urn:microsoft.com/office/officeart/2005/8/layout/vList5"/>
    <dgm:cxn modelId="{4BF10E72-14F3-4F83-AF4F-F73F6115E794}" srcId="{EF90A6A3-0BD6-4F7C-9179-1A8040519819}" destId="{E70F5364-F0EA-447D-AA5D-412927536D4C}" srcOrd="0" destOrd="0" parTransId="{EEDA9270-72DC-482E-9D50-037222E75FB6}" sibTransId="{3EB79C28-7A59-451A-8A7D-809B42C415D0}"/>
    <dgm:cxn modelId="{0F1DB907-CCCE-4E13-82D8-8CE6BDFFE3D9}" type="presOf" srcId="{76FB1EAA-5A11-46A7-A008-6997063FC3A9}" destId="{40456139-C6EC-4C97-A08C-E734EAAB6A70}" srcOrd="0" destOrd="1" presId="urn:microsoft.com/office/officeart/2005/8/layout/vList5"/>
    <dgm:cxn modelId="{4DEAE8A5-B1CF-448C-87F7-0AF23C3CA83F}" type="presOf" srcId="{3B36DE20-5718-4062-A42B-8F56E047D5EC}" destId="{979BDB76-D9D7-429D-9218-DF89A0EFA1CA}" srcOrd="0" destOrd="0" presId="urn:microsoft.com/office/officeart/2005/8/layout/vList5"/>
    <dgm:cxn modelId="{A04BD536-27B7-4F58-A5A6-6215B7CB4CEB}" type="presOf" srcId="{A7439DF1-1F05-460F-BFAD-94FA50988CA3}" destId="{04D0B457-97E8-4BD2-AE1E-50D25B150B43}" srcOrd="0" destOrd="1" presId="urn:microsoft.com/office/officeart/2005/8/layout/vList5"/>
    <dgm:cxn modelId="{8D680A02-D7BA-4231-B968-81415CE8B76F}" type="presOf" srcId="{C21E9E49-4CB4-4AB1-B3EB-BF45C01F9C2E}" destId="{BEBE84CB-2AFB-486F-AA50-8B05377B901C}" srcOrd="0" destOrd="1" presId="urn:microsoft.com/office/officeart/2005/8/layout/vList5"/>
    <dgm:cxn modelId="{A2E89F12-00EE-4196-908E-2BB926BCBB7A}" type="presOf" srcId="{F3723624-85E6-458D-A926-E6934643E176}" destId="{40456139-C6EC-4C97-A08C-E734EAAB6A70}" srcOrd="0" destOrd="0" presId="urn:microsoft.com/office/officeart/2005/8/layout/vList5"/>
    <dgm:cxn modelId="{BEB329DE-ABF7-4003-8FCF-046A692F0722}" srcId="{C462A5D3-2854-43A6-82CF-5977631BB7CC}" destId="{0F2E5FE9-656F-4548-BD02-9AC2EC7C55B4}" srcOrd="5" destOrd="0" parTransId="{F80249DD-0731-40DE-B6BC-2F4D6C7ABBA9}" sibTransId="{B5338C7B-34EE-4EAB-8023-8EA045A61856}"/>
    <dgm:cxn modelId="{6480CA5D-2217-4771-99D6-AF74BD3B6820}" type="presOf" srcId="{4ABDD1B0-C7FF-4B85-8443-1648D397159E}" destId="{78329C49-4B67-460A-8BDA-932D63569E50}" srcOrd="0" destOrd="1" presId="urn:microsoft.com/office/officeart/2005/8/layout/vList5"/>
    <dgm:cxn modelId="{BE6521A2-FE47-443C-B6FB-81D4837E48A7}" type="presOf" srcId="{EF90A6A3-0BD6-4F7C-9179-1A8040519819}" destId="{49489546-2A81-4C95-87E1-CA6458969ED5}" srcOrd="0" destOrd="0" presId="urn:microsoft.com/office/officeart/2005/8/layout/vList5"/>
    <dgm:cxn modelId="{A5412802-52A0-466D-AEC6-640DCDA72B22}" srcId="{E5437533-9629-4650-B2F7-981E53BBB168}" destId="{4ABDD1B0-C7FF-4B85-8443-1648D397159E}" srcOrd="1" destOrd="0" parTransId="{F28AE6AD-6188-4B5C-A312-33FB4F3AB97E}" sibTransId="{D413CDE3-567C-4A52-898E-4D4D6CC32F3C}"/>
    <dgm:cxn modelId="{833245CE-7D42-4D05-9261-98683B545D19}" srcId="{A7EA463C-4476-4183-9BEC-9FF92DE7245D}" destId="{F3723624-85E6-458D-A926-E6934643E176}" srcOrd="0" destOrd="0" parTransId="{8C527B67-6FC1-4B02-8A45-EA19937BCCB9}" sibTransId="{1ED129F8-0A9E-4D2F-8060-A6A19767E24E}"/>
    <dgm:cxn modelId="{E0302212-8574-40AF-B802-96D66FE2FC5F}" type="presOf" srcId="{F3047D4B-4F8E-4C63-9B75-0966603E66C4}" destId="{A36C84A2-75C2-43EA-8734-C16313C42752}" srcOrd="0" destOrd="0" presId="urn:microsoft.com/office/officeart/2005/8/layout/vList5"/>
    <dgm:cxn modelId="{5B04869C-2ECD-4E36-A4F8-F29D2514B3BB}" srcId="{3B36DE20-5718-4062-A42B-8F56E047D5EC}" destId="{F3047D4B-4F8E-4C63-9B75-0966603E66C4}" srcOrd="0" destOrd="0" parTransId="{A850F877-2246-4B8C-B7C1-7F8C67810291}" sibTransId="{3227ECCC-249C-4D0E-B2E0-CEBB9AEEAE55}"/>
    <dgm:cxn modelId="{F573DF81-0E14-4F09-A681-CA5D1634CB25}" srcId="{C462A5D3-2854-43A6-82CF-5977631BB7CC}" destId="{EF90A6A3-0BD6-4F7C-9179-1A8040519819}" srcOrd="0" destOrd="0" parTransId="{1ADE8755-0FDF-41BC-8E58-4FC2BCDFEF77}" sibTransId="{B462BAFC-524E-49AF-8CA8-970615DA1E4A}"/>
    <dgm:cxn modelId="{4B7C7A6D-7A56-4535-AAF2-112D0B57A945}" srcId="{C462A5D3-2854-43A6-82CF-5977631BB7CC}" destId="{2C820549-088B-434E-A923-37240C0EEC7D}" srcOrd="3" destOrd="0" parTransId="{A7CBC49D-6ACC-4E8A-8110-F3873E1584E7}" sibTransId="{3D5EB1D6-FFCF-4EE3-9B22-2B03BD04BFCA}"/>
    <dgm:cxn modelId="{5C9E4136-5298-45D0-B98D-A6037ED148A2}" srcId="{EF90A6A3-0BD6-4F7C-9179-1A8040519819}" destId="{C21E9E49-4CB4-4AB1-B3EB-BF45C01F9C2E}" srcOrd="1" destOrd="0" parTransId="{A7439272-0278-4A40-85D1-A44AA418488B}" sibTransId="{0BD27DD1-4D4B-4617-8BDB-EDBD3DEDBF08}"/>
    <dgm:cxn modelId="{A38360BC-872A-4562-ACB4-ADA9BD64B4EC}" type="presParOf" srcId="{289EAEA1-AAC0-4250-918C-6F26BD187EDF}" destId="{386B3C37-30F9-4DE4-AD54-E3866E42338B}" srcOrd="0" destOrd="0" presId="urn:microsoft.com/office/officeart/2005/8/layout/vList5"/>
    <dgm:cxn modelId="{485E40EF-7B93-4A7F-B268-AEB9CE8A31D6}" type="presParOf" srcId="{386B3C37-30F9-4DE4-AD54-E3866E42338B}" destId="{49489546-2A81-4C95-87E1-CA6458969ED5}" srcOrd="0" destOrd="0" presId="urn:microsoft.com/office/officeart/2005/8/layout/vList5"/>
    <dgm:cxn modelId="{C82392F2-97D6-4162-8A97-FE8D000ED228}" type="presParOf" srcId="{386B3C37-30F9-4DE4-AD54-E3866E42338B}" destId="{BEBE84CB-2AFB-486F-AA50-8B05377B901C}" srcOrd="1" destOrd="0" presId="urn:microsoft.com/office/officeart/2005/8/layout/vList5"/>
    <dgm:cxn modelId="{11E9538C-E0EE-4CDF-AB1A-0EF63F3927BE}" type="presParOf" srcId="{289EAEA1-AAC0-4250-918C-6F26BD187EDF}" destId="{B97A1854-15DC-4666-9E46-5C059276E30C}" srcOrd="1" destOrd="0" presId="urn:microsoft.com/office/officeart/2005/8/layout/vList5"/>
    <dgm:cxn modelId="{CECB3E65-54D9-4E17-A63E-88DCE13FB6AD}" type="presParOf" srcId="{289EAEA1-AAC0-4250-918C-6F26BD187EDF}" destId="{A83C4CF4-8A4B-41E5-A475-D8907835832F}" srcOrd="2" destOrd="0" presId="urn:microsoft.com/office/officeart/2005/8/layout/vList5"/>
    <dgm:cxn modelId="{FAD641D5-2956-4CE8-9BE1-32B74B78296E}" type="presParOf" srcId="{A83C4CF4-8A4B-41E5-A475-D8907835832F}" destId="{979BDB76-D9D7-429D-9218-DF89A0EFA1CA}" srcOrd="0" destOrd="0" presId="urn:microsoft.com/office/officeart/2005/8/layout/vList5"/>
    <dgm:cxn modelId="{30777CE0-0E01-442F-A403-C14B99A7DB31}" type="presParOf" srcId="{A83C4CF4-8A4B-41E5-A475-D8907835832F}" destId="{A36C84A2-75C2-43EA-8734-C16313C42752}" srcOrd="1" destOrd="0" presId="urn:microsoft.com/office/officeart/2005/8/layout/vList5"/>
    <dgm:cxn modelId="{06213F60-1244-4875-9EE9-49E522167C7D}" type="presParOf" srcId="{289EAEA1-AAC0-4250-918C-6F26BD187EDF}" destId="{AA78671A-5FD2-4CBA-B3A9-5CE945F41F5E}" srcOrd="3" destOrd="0" presId="urn:microsoft.com/office/officeart/2005/8/layout/vList5"/>
    <dgm:cxn modelId="{F7497426-D8D6-4748-AC56-0969B44D682E}" type="presParOf" srcId="{289EAEA1-AAC0-4250-918C-6F26BD187EDF}" destId="{D6F05BEF-103E-4E16-8184-CEA76BCB742B}" srcOrd="4" destOrd="0" presId="urn:microsoft.com/office/officeart/2005/8/layout/vList5"/>
    <dgm:cxn modelId="{C57D232F-9DBF-45A5-9C9B-73420EFAB505}" type="presParOf" srcId="{D6F05BEF-103E-4E16-8184-CEA76BCB742B}" destId="{919AA9CD-389F-4663-A28B-3E56493C8E47}" srcOrd="0" destOrd="0" presId="urn:microsoft.com/office/officeart/2005/8/layout/vList5"/>
    <dgm:cxn modelId="{07ABED37-DF46-43A1-99D1-59C369547AC5}" type="presParOf" srcId="{D6F05BEF-103E-4E16-8184-CEA76BCB742B}" destId="{78329C49-4B67-460A-8BDA-932D63569E50}" srcOrd="1" destOrd="0" presId="urn:microsoft.com/office/officeart/2005/8/layout/vList5"/>
    <dgm:cxn modelId="{387869BB-EE82-4447-8CCA-B31BA09C1A12}" type="presParOf" srcId="{289EAEA1-AAC0-4250-918C-6F26BD187EDF}" destId="{3AFCF12D-8172-45E8-9F8C-3850115FC856}" srcOrd="5" destOrd="0" presId="urn:microsoft.com/office/officeart/2005/8/layout/vList5"/>
    <dgm:cxn modelId="{95F1BB28-DB9A-406F-A538-F99DA5B30534}" type="presParOf" srcId="{289EAEA1-AAC0-4250-918C-6F26BD187EDF}" destId="{893C7B12-64FD-4DE6-937E-E33C7921D7AE}" srcOrd="6" destOrd="0" presId="urn:microsoft.com/office/officeart/2005/8/layout/vList5"/>
    <dgm:cxn modelId="{BA6C5447-EFCC-48AB-B6CD-E291B85A066F}" type="presParOf" srcId="{893C7B12-64FD-4DE6-937E-E33C7921D7AE}" destId="{995FE769-CD3E-4667-A2B2-EC16823CE0C1}" srcOrd="0" destOrd="0" presId="urn:microsoft.com/office/officeart/2005/8/layout/vList5"/>
    <dgm:cxn modelId="{880916EB-CAC7-47F7-858E-6DDB9BC66431}" type="presParOf" srcId="{893C7B12-64FD-4DE6-937E-E33C7921D7AE}" destId="{04D0B457-97E8-4BD2-AE1E-50D25B150B43}" srcOrd="1" destOrd="0" presId="urn:microsoft.com/office/officeart/2005/8/layout/vList5"/>
    <dgm:cxn modelId="{AA1552A3-8F27-4E30-8899-D3F30FE5C9D4}" type="presParOf" srcId="{289EAEA1-AAC0-4250-918C-6F26BD187EDF}" destId="{F5D2BF42-0FE2-4342-A482-68017BC36BB0}" srcOrd="7" destOrd="0" presId="urn:microsoft.com/office/officeart/2005/8/layout/vList5"/>
    <dgm:cxn modelId="{F22D7BED-2862-411D-B745-3D81C653AE88}" type="presParOf" srcId="{289EAEA1-AAC0-4250-918C-6F26BD187EDF}" destId="{8B9E58A3-E22D-4B4F-B3C3-B9ACF089B687}" srcOrd="8" destOrd="0" presId="urn:microsoft.com/office/officeart/2005/8/layout/vList5"/>
    <dgm:cxn modelId="{4F5D9703-06D8-4B9A-ABC8-B3B961B51696}" type="presParOf" srcId="{8B9E58A3-E22D-4B4F-B3C3-B9ACF089B687}" destId="{79BA5688-EBF2-4F36-AC1B-C7E2B469EDEA}" srcOrd="0" destOrd="0" presId="urn:microsoft.com/office/officeart/2005/8/layout/vList5"/>
    <dgm:cxn modelId="{FB21D6F4-FDA9-44ED-BD9D-45ED42171111}" type="presParOf" srcId="{8B9E58A3-E22D-4B4F-B3C3-B9ACF089B687}" destId="{40456139-C6EC-4C97-A08C-E734EAAB6A70}" srcOrd="1" destOrd="0" presId="urn:microsoft.com/office/officeart/2005/8/layout/vList5"/>
    <dgm:cxn modelId="{AB5CF671-6CC7-43C3-A77D-50048F07FFF2}" type="presParOf" srcId="{289EAEA1-AAC0-4250-918C-6F26BD187EDF}" destId="{83D55A25-D30A-46ED-B1E7-1A3EE54EF0F0}" srcOrd="9" destOrd="0" presId="urn:microsoft.com/office/officeart/2005/8/layout/vList5"/>
    <dgm:cxn modelId="{D8410A80-C129-48C8-9860-7713606C195B}" type="presParOf" srcId="{289EAEA1-AAC0-4250-918C-6F26BD187EDF}" destId="{0102E510-94E2-43AB-9E92-8B291FAD9210}" srcOrd="10" destOrd="0" presId="urn:microsoft.com/office/officeart/2005/8/layout/vList5"/>
    <dgm:cxn modelId="{BE41158F-89BE-40F2-B48B-3C9CE2DCF413}" type="presParOf" srcId="{0102E510-94E2-43AB-9E92-8B291FAD9210}" destId="{CD8594AB-7D4A-4D2F-95E1-D0F872B4B9C8}" srcOrd="0" destOrd="0" presId="urn:microsoft.com/office/officeart/2005/8/layout/vList5"/>
    <dgm:cxn modelId="{25BF89D8-7E15-4A31-B6BC-C832DE94B95C}" type="presParOf" srcId="{0102E510-94E2-43AB-9E92-8B291FAD9210}" destId="{8E389C59-59BE-4443-87A6-C83E231F4D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7EFF90-1055-4943-99F0-B07C606B9DC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2B208E5-2A12-4A1A-A0EA-40A8EB8AD698}">
      <dgm:prSet phldrT="[Metin]"/>
      <dgm:spPr/>
      <dgm:t>
        <a:bodyPr/>
        <a:lstStyle/>
        <a:p>
          <a:r>
            <a:rPr lang="tr-TR" dirty="0"/>
            <a:t>Yapay Sinir Ağları ve Derin </a:t>
          </a:r>
          <a:r>
            <a:rPr lang="tr-TR" dirty="0" smtClean="0"/>
            <a:t>Öğrenme</a:t>
          </a:r>
          <a:endParaRPr lang="tr-TR" dirty="0"/>
        </a:p>
      </dgm:t>
    </dgm:pt>
    <dgm:pt modelId="{E4783C27-BFBF-4AD8-BB1D-79FF974D53E9}" type="parTrans" cxnId="{2DB262CB-306A-49BD-85BB-73B1BA86A36E}">
      <dgm:prSet/>
      <dgm:spPr/>
      <dgm:t>
        <a:bodyPr/>
        <a:lstStyle/>
        <a:p>
          <a:endParaRPr lang="tr-TR"/>
        </a:p>
      </dgm:t>
    </dgm:pt>
    <dgm:pt modelId="{6B832F87-867D-4E4D-A79B-528E3856051E}" type="sibTrans" cxnId="{2DB262CB-306A-49BD-85BB-73B1BA86A36E}">
      <dgm:prSet/>
      <dgm:spPr/>
      <dgm:t>
        <a:bodyPr/>
        <a:lstStyle/>
        <a:p>
          <a:endParaRPr lang="tr-TR"/>
        </a:p>
      </dgm:t>
    </dgm:pt>
    <dgm:pt modelId="{4308BAC9-3392-48B9-8B53-9E0C0C544C55}">
      <dgm:prSet/>
      <dgm:spPr/>
      <dgm:t>
        <a:bodyPr/>
        <a:lstStyle/>
        <a:p>
          <a:r>
            <a:rPr lang="tr-TR"/>
            <a:t>Yapay sinir ağları ve derin öğrenme, protez ve ortez teknolojilerinde yaygın olarak kullanılan bir araştırma trendidir.</a:t>
          </a:r>
          <a:endParaRPr lang="tr-TR" dirty="0"/>
        </a:p>
      </dgm:t>
    </dgm:pt>
    <dgm:pt modelId="{9209E863-298F-4537-A1F7-6776264B7AF7}" type="parTrans" cxnId="{1D4A0F18-0B87-438C-9DCC-5B9A957ECD40}">
      <dgm:prSet/>
      <dgm:spPr/>
      <dgm:t>
        <a:bodyPr/>
        <a:lstStyle/>
        <a:p>
          <a:endParaRPr lang="tr-TR"/>
        </a:p>
      </dgm:t>
    </dgm:pt>
    <dgm:pt modelId="{570017FB-7653-465F-ACCB-B896DFEAD948}" type="sibTrans" cxnId="{1D4A0F18-0B87-438C-9DCC-5B9A957ECD40}">
      <dgm:prSet/>
      <dgm:spPr/>
      <dgm:t>
        <a:bodyPr/>
        <a:lstStyle/>
        <a:p>
          <a:endParaRPr lang="tr-TR"/>
        </a:p>
      </dgm:t>
    </dgm:pt>
    <dgm:pt modelId="{6871F88C-D9D3-4D83-A776-DA6111C509CA}">
      <dgm:prSet/>
      <dgm:spPr/>
      <dgm:t>
        <a:bodyPr/>
        <a:lstStyle/>
        <a:p>
          <a:r>
            <a:rPr lang="tr-TR"/>
            <a:t>Bu teknolojiler, daha doğal ve akıllı kontrol sistemleri geliştirmek için kullanılır.</a:t>
          </a:r>
          <a:endParaRPr lang="tr-TR" dirty="0"/>
        </a:p>
      </dgm:t>
    </dgm:pt>
    <dgm:pt modelId="{F1FF5077-50BB-43CA-B470-394B7447ED9F}" type="parTrans" cxnId="{E6892BCA-757F-444A-BD31-C31F09239545}">
      <dgm:prSet/>
      <dgm:spPr/>
      <dgm:t>
        <a:bodyPr/>
        <a:lstStyle/>
        <a:p>
          <a:endParaRPr lang="tr-TR"/>
        </a:p>
      </dgm:t>
    </dgm:pt>
    <dgm:pt modelId="{2FD51086-F83F-4246-9AB8-5ED75A14D7FB}" type="sibTrans" cxnId="{E6892BCA-757F-444A-BD31-C31F09239545}">
      <dgm:prSet/>
      <dgm:spPr/>
      <dgm:t>
        <a:bodyPr/>
        <a:lstStyle/>
        <a:p>
          <a:endParaRPr lang="tr-TR"/>
        </a:p>
      </dgm:t>
    </dgm:pt>
    <dgm:pt modelId="{021E01CA-A401-47BB-B8BC-D902BBEFA0F6}">
      <dgm:prSet/>
      <dgm:spPr/>
      <dgm:t>
        <a:bodyPr/>
        <a:lstStyle/>
        <a:p>
          <a:r>
            <a:rPr lang="tr-TR"/>
            <a:t>Derin öğrenme algoritmaları, büyük veri setlerinden karmaşık desenleri öğrenerek kullanıcının hareketlerini daha iyi tahmin etme ve optimize etme imkanı sağlar.</a:t>
          </a:r>
          <a:endParaRPr lang="tr-TR" dirty="0"/>
        </a:p>
      </dgm:t>
    </dgm:pt>
    <dgm:pt modelId="{816437FF-A4F5-4D1A-9D7A-33AC6824035E}" type="parTrans" cxnId="{5F8AEA13-A0B7-4CDE-A052-D5A6C6973E49}">
      <dgm:prSet/>
      <dgm:spPr/>
      <dgm:t>
        <a:bodyPr/>
        <a:lstStyle/>
        <a:p>
          <a:endParaRPr lang="tr-TR"/>
        </a:p>
      </dgm:t>
    </dgm:pt>
    <dgm:pt modelId="{C5342FF6-7E68-440C-9B1D-52E9FEDA035D}" type="sibTrans" cxnId="{5F8AEA13-A0B7-4CDE-A052-D5A6C6973E49}">
      <dgm:prSet/>
      <dgm:spPr/>
      <dgm:t>
        <a:bodyPr/>
        <a:lstStyle/>
        <a:p>
          <a:endParaRPr lang="tr-TR"/>
        </a:p>
      </dgm:t>
    </dgm:pt>
    <dgm:pt modelId="{6C281445-E7AF-480F-AD04-6F0E7F2EA92A}">
      <dgm:prSet/>
      <dgm:spPr/>
      <dgm:t>
        <a:bodyPr/>
        <a:lstStyle/>
        <a:p>
          <a:r>
            <a:rPr lang="tr-TR" dirty="0"/>
            <a:t>Biyonik ve Sinir </a:t>
          </a:r>
          <a:r>
            <a:rPr lang="tr-TR" dirty="0" smtClean="0"/>
            <a:t>Arabirimleri</a:t>
          </a:r>
          <a:endParaRPr lang="tr-TR" dirty="0"/>
        </a:p>
      </dgm:t>
    </dgm:pt>
    <dgm:pt modelId="{BCE9CBA8-F759-4CF2-9D0D-9CBF0CE7E922}" type="parTrans" cxnId="{C7401CB4-E84B-4017-BAC0-D9761EE8BE17}">
      <dgm:prSet/>
      <dgm:spPr/>
      <dgm:t>
        <a:bodyPr/>
        <a:lstStyle/>
        <a:p>
          <a:endParaRPr lang="tr-TR"/>
        </a:p>
      </dgm:t>
    </dgm:pt>
    <dgm:pt modelId="{6865C011-50E0-41AA-A601-E03529F54D74}" type="sibTrans" cxnId="{C7401CB4-E84B-4017-BAC0-D9761EE8BE17}">
      <dgm:prSet/>
      <dgm:spPr/>
      <dgm:t>
        <a:bodyPr/>
        <a:lstStyle/>
        <a:p>
          <a:endParaRPr lang="tr-TR"/>
        </a:p>
      </dgm:t>
    </dgm:pt>
    <dgm:pt modelId="{738A9FD6-2173-490C-AB7C-A49F54896846}">
      <dgm:prSet/>
      <dgm:spPr/>
      <dgm:t>
        <a:bodyPr/>
        <a:lstStyle/>
        <a:p>
          <a:r>
            <a:rPr lang="tr-TR"/>
            <a:t>Biyonik ve sinir arabirimleri, insan vücudu ile protez veya ortez arasında iletişim kurmayı hedefleyen bir araştırma alanıdır.</a:t>
          </a:r>
          <a:endParaRPr lang="tr-TR" dirty="0"/>
        </a:p>
      </dgm:t>
    </dgm:pt>
    <dgm:pt modelId="{3331D526-32CB-4376-B2BB-CD73F97DEE85}" type="parTrans" cxnId="{BC8FD2C2-0094-4474-A4F2-89A3DD040D19}">
      <dgm:prSet/>
      <dgm:spPr/>
      <dgm:t>
        <a:bodyPr/>
        <a:lstStyle/>
        <a:p>
          <a:endParaRPr lang="tr-TR"/>
        </a:p>
      </dgm:t>
    </dgm:pt>
    <dgm:pt modelId="{169AD072-68B7-44A4-9700-B8AE593679E4}" type="sibTrans" cxnId="{BC8FD2C2-0094-4474-A4F2-89A3DD040D19}">
      <dgm:prSet/>
      <dgm:spPr/>
      <dgm:t>
        <a:bodyPr/>
        <a:lstStyle/>
        <a:p>
          <a:endParaRPr lang="tr-TR"/>
        </a:p>
      </dgm:t>
    </dgm:pt>
    <dgm:pt modelId="{6F9BC109-6568-4631-ADF0-AB944800C892}">
      <dgm:prSet/>
      <dgm:spPr/>
      <dgm:t>
        <a:bodyPr/>
        <a:lstStyle/>
        <a:p>
          <a:r>
            <a:rPr lang="tr-TR"/>
            <a:t>Sinirsel sinyallerin algılanması ve yorumlanmasıyla, kullanıcının düşünceleri ve niyetleri doğrudan proteze veya orteze iletilir.</a:t>
          </a:r>
          <a:endParaRPr lang="tr-TR" dirty="0"/>
        </a:p>
      </dgm:t>
    </dgm:pt>
    <dgm:pt modelId="{BF71B4C9-8D22-418B-AF82-3A0CDE689816}" type="parTrans" cxnId="{F5F86A63-2C8E-49F3-A086-2212A4A889D3}">
      <dgm:prSet/>
      <dgm:spPr/>
      <dgm:t>
        <a:bodyPr/>
        <a:lstStyle/>
        <a:p>
          <a:endParaRPr lang="tr-TR"/>
        </a:p>
      </dgm:t>
    </dgm:pt>
    <dgm:pt modelId="{1D91B078-7C31-45EE-BBF9-631C682910DC}" type="sibTrans" cxnId="{F5F86A63-2C8E-49F3-A086-2212A4A889D3}">
      <dgm:prSet/>
      <dgm:spPr/>
      <dgm:t>
        <a:bodyPr/>
        <a:lstStyle/>
        <a:p>
          <a:endParaRPr lang="tr-TR"/>
        </a:p>
      </dgm:t>
    </dgm:pt>
    <dgm:pt modelId="{D740C187-610C-4E12-AD73-0CF721F42CC4}">
      <dgm:prSet/>
      <dgm:spPr/>
      <dgm:t>
        <a:bodyPr/>
        <a:lstStyle/>
        <a:p>
          <a:r>
            <a:rPr lang="tr-TR"/>
            <a:t>Bu sayede kullanıcı daha doğal ve hassas bir kontrol sağlayabilir.</a:t>
          </a:r>
          <a:endParaRPr lang="tr-TR" dirty="0"/>
        </a:p>
      </dgm:t>
    </dgm:pt>
    <dgm:pt modelId="{CE0523E1-40E1-4BB0-AE05-0E819DA83646}" type="parTrans" cxnId="{3BBDE3A7-8E56-493C-AB3E-10684A6DECF7}">
      <dgm:prSet/>
      <dgm:spPr/>
      <dgm:t>
        <a:bodyPr/>
        <a:lstStyle/>
        <a:p>
          <a:endParaRPr lang="tr-TR"/>
        </a:p>
      </dgm:t>
    </dgm:pt>
    <dgm:pt modelId="{1F5E1C59-3AA5-45B3-AC9B-AA08159B81DD}" type="sibTrans" cxnId="{3BBDE3A7-8E56-493C-AB3E-10684A6DECF7}">
      <dgm:prSet/>
      <dgm:spPr/>
      <dgm:t>
        <a:bodyPr/>
        <a:lstStyle/>
        <a:p>
          <a:endParaRPr lang="tr-TR"/>
        </a:p>
      </dgm:t>
    </dgm:pt>
    <dgm:pt modelId="{AB066FEC-2F57-4187-B6E1-7659BBD88A53}">
      <dgm:prSet/>
      <dgm:spPr/>
      <dgm:t>
        <a:bodyPr/>
        <a:lstStyle/>
        <a:p>
          <a:r>
            <a:rPr lang="tr-TR" dirty="0"/>
            <a:t>Esnek ve Yumuşak </a:t>
          </a:r>
          <a:r>
            <a:rPr lang="tr-TR" dirty="0" smtClean="0"/>
            <a:t>Malzemeler</a:t>
          </a:r>
          <a:endParaRPr lang="tr-TR" dirty="0"/>
        </a:p>
      </dgm:t>
    </dgm:pt>
    <dgm:pt modelId="{D893A97D-87CE-47C7-8ADF-5B167FCADA3C}" type="parTrans" cxnId="{AA4D1D36-F21F-4026-A0DB-F542473C03BD}">
      <dgm:prSet/>
      <dgm:spPr/>
      <dgm:t>
        <a:bodyPr/>
        <a:lstStyle/>
        <a:p>
          <a:endParaRPr lang="tr-TR"/>
        </a:p>
      </dgm:t>
    </dgm:pt>
    <dgm:pt modelId="{482C7DF4-A680-461E-A4DE-91CA776F3224}" type="sibTrans" cxnId="{AA4D1D36-F21F-4026-A0DB-F542473C03BD}">
      <dgm:prSet/>
      <dgm:spPr/>
      <dgm:t>
        <a:bodyPr/>
        <a:lstStyle/>
        <a:p>
          <a:endParaRPr lang="tr-TR"/>
        </a:p>
      </dgm:t>
    </dgm:pt>
    <dgm:pt modelId="{D54857D1-995A-47D9-A156-E8A68ECD501D}">
      <dgm:prSet/>
      <dgm:spPr/>
      <dgm:t>
        <a:bodyPr/>
        <a:lstStyle/>
        <a:p>
          <a:r>
            <a:rPr lang="tr-TR"/>
            <a:t>Esnek ve yumuşak malzemelerin kullanımı, protez ve ortez teknolojilerinde bir araştırma trendidir.</a:t>
          </a:r>
          <a:endParaRPr lang="tr-TR" dirty="0"/>
        </a:p>
      </dgm:t>
    </dgm:pt>
    <dgm:pt modelId="{3AB9532F-E4B6-4A46-8DC5-22CFB9E10784}" type="parTrans" cxnId="{65513C12-B5DF-471E-B402-962EE7923109}">
      <dgm:prSet/>
      <dgm:spPr/>
      <dgm:t>
        <a:bodyPr/>
        <a:lstStyle/>
        <a:p>
          <a:endParaRPr lang="tr-TR"/>
        </a:p>
      </dgm:t>
    </dgm:pt>
    <dgm:pt modelId="{E52C4942-CCEC-4B20-997C-705E2D0F1B98}" type="sibTrans" cxnId="{65513C12-B5DF-471E-B402-962EE7923109}">
      <dgm:prSet/>
      <dgm:spPr/>
      <dgm:t>
        <a:bodyPr/>
        <a:lstStyle/>
        <a:p>
          <a:endParaRPr lang="tr-TR"/>
        </a:p>
      </dgm:t>
    </dgm:pt>
    <dgm:pt modelId="{372E2E3A-29DB-4BBD-AC22-95043AC24CD7}">
      <dgm:prSet/>
      <dgm:spPr/>
      <dgm:t>
        <a:bodyPr/>
        <a:lstStyle/>
        <a:p>
          <a:r>
            <a:rPr lang="tr-TR"/>
            <a:t>Bu malzemeler, doğal vücut hareketlerini taklit etmek ve kullanıcının konforunu artırmak için kullanılır.</a:t>
          </a:r>
          <a:endParaRPr lang="tr-TR" dirty="0"/>
        </a:p>
      </dgm:t>
    </dgm:pt>
    <dgm:pt modelId="{86917C67-FA6A-4C41-911A-25396F89B28C}" type="parTrans" cxnId="{7BB2B236-88B0-436C-9005-1C5D2380B03B}">
      <dgm:prSet/>
      <dgm:spPr/>
      <dgm:t>
        <a:bodyPr/>
        <a:lstStyle/>
        <a:p>
          <a:endParaRPr lang="tr-TR"/>
        </a:p>
      </dgm:t>
    </dgm:pt>
    <dgm:pt modelId="{2EFB7BC7-26C1-4B0D-A277-05B3B60FE215}" type="sibTrans" cxnId="{7BB2B236-88B0-436C-9005-1C5D2380B03B}">
      <dgm:prSet/>
      <dgm:spPr/>
      <dgm:t>
        <a:bodyPr/>
        <a:lstStyle/>
        <a:p>
          <a:endParaRPr lang="tr-TR"/>
        </a:p>
      </dgm:t>
    </dgm:pt>
    <dgm:pt modelId="{355BA972-C6D8-4E25-824B-52999EEDE331}">
      <dgm:prSet/>
      <dgm:spPr/>
      <dgm:t>
        <a:bodyPr/>
        <a:lstStyle/>
        <a:p>
          <a:r>
            <a:rPr lang="tr-TR"/>
            <a:t>Esneklik ve dayanıklılık, protez ve ortezlerin daha iyi bir uyum sağlamasına ve kullanıcının daha doğal bir şekilde hareket etmesine yardımcı olur.</a:t>
          </a:r>
          <a:endParaRPr lang="tr-TR" dirty="0"/>
        </a:p>
      </dgm:t>
    </dgm:pt>
    <dgm:pt modelId="{54FB3326-4E65-4305-8211-7F1D7939680D}" type="parTrans" cxnId="{E4C936B4-2823-4451-986A-ECCA799FFB39}">
      <dgm:prSet/>
      <dgm:spPr/>
      <dgm:t>
        <a:bodyPr/>
        <a:lstStyle/>
        <a:p>
          <a:endParaRPr lang="tr-TR"/>
        </a:p>
      </dgm:t>
    </dgm:pt>
    <dgm:pt modelId="{1EB2274D-752B-4694-9338-6C766A95976F}" type="sibTrans" cxnId="{E4C936B4-2823-4451-986A-ECCA799FFB39}">
      <dgm:prSet/>
      <dgm:spPr/>
      <dgm:t>
        <a:bodyPr/>
        <a:lstStyle/>
        <a:p>
          <a:endParaRPr lang="tr-TR"/>
        </a:p>
      </dgm:t>
    </dgm:pt>
    <dgm:pt modelId="{303FB45E-BD98-4D49-9C94-4043530D3678}">
      <dgm:prSet/>
      <dgm:spPr/>
      <dgm:t>
        <a:bodyPr/>
        <a:lstStyle/>
        <a:p>
          <a:r>
            <a:rPr lang="tr-TR" dirty="0" err="1"/>
            <a:t>Hibrit</a:t>
          </a:r>
          <a:r>
            <a:rPr lang="tr-TR" dirty="0"/>
            <a:t> </a:t>
          </a:r>
          <a:r>
            <a:rPr lang="tr-TR" dirty="0" smtClean="0"/>
            <a:t>Sistemler</a:t>
          </a:r>
          <a:endParaRPr lang="tr-TR" dirty="0"/>
        </a:p>
      </dgm:t>
    </dgm:pt>
    <dgm:pt modelId="{FDC72381-4C5A-4FE6-AB5D-0BA3CC640560}" type="parTrans" cxnId="{A3F668BF-94AC-4E6B-BF49-11BA88496099}">
      <dgm:prSet/>
      <dgm:spPr/>
      <dgm:t>
        <a:bodyPr/>
        <a:lstStyle/>
        <a:p>
          <a:endParaRPr lang="tr-TR"/>
        </a:p>
      </dgm:t>
    </dgm:pt>
    <dgm:pt modelId="{8884A8FC-5628-478C-A232-FD676A9699C2}" type="sibTrans" cxnId="{A3F668BF-94AC-4E6B-BF49-11BA88496099}">
      <dgm:prSet/>
      <dgm:spPr/>
      <dgm:t>
        <a:bodyPr/>
        <a:lstStyle/>
        <a:p>
          <a:endParaRPr lang="tr-TR"/>
        </a:p>
      </dgm:t>
    </dgm:pt>
    <dgm:pt modelId="{22DA2098-8B4F-40B4-B5E0-5895BBE1E9C8}">
      <dgm:prSet/>
      <dgm:spPr/>
      <dgm:t>
        <a:bodyPr/>
        <a:lstStyle/>
        <a:p>
          <a:r>
            <a:rPr lang="tr-TR"/>
            <a:t>Hibrit sistemler, farklı teknolojilerin birleştirildiği ve bir arada kullanıldığı bir araştırma trendidir.</a:t>
          </a:r>
          <a:endParaRPr lang="tr-TR" dirty="0"/>
        </a:p>
      </dgm:t>
    </dgm:pt>
    <dgm:pt modelId="{F77BA79C-8E45-4180-9D4C-18D6A2ED52D9}" type="parTrans" cxnId="{528B5A8F-D70A-4B13-A030-459B0886426D}">
      <dgm:prSet/>
      <dgm:spPr/>
      <dgm:t>
        <a:bodyPr/>
        <a:lstStyle/>
        <a:p>
          <a:endParaRPr lang="tr-TR"/>
        </a:p>
      </dgm:t>
    </dgm:pt>
    <dgm:pt modelId="{7AA2F9D1-6CF1-454E-80A8-5B7AF1E284C8}" type="sibTrans" cxnId="{528B5A8F-D70A-4B13-A030-459B0886426D}">
      <dgm:prSet/>
      <dgm:spPr/>
      <dgm:t>
        <a:bodyPr/>
        <a:lstStyle/>
        <a:p>
          <a:endParaRPr lang="tr-TR"/>
        </a:p>
      </dgm:t>
    </dgm:pt>
    <dgm:pt modelId="{FFAFACE8-E4A1-4F24-84F4-73F842D44A7C}">
      <dgm:prSet/>
      <dgm:spPr/>
      <dgm:t>
        <a:bodyPr/>
        <a:lstStyle/>
        <a:p>
          <a:r>
            <a:rPr lang="tr-TR"/>
            <a:t>Örneğin, biyonik ve mekanik bileşenlerin kombinasyonuyla daha iyi kontrol ve güç sağlayan hibrit protezler geliştirilebilir.</a:t>
          </a:r>
          <a:endParaRPr lang="tr-TR" dirty="0"/>
        </a:p>
      </dgm:t>
    </dgm:pt>
    <dgm:pt modelId="{25CF282A-13AC-41B7-973D-22D292059587}" type="parTrans" cxnId="{5A180A63-9ACB-434D-AA58-5F3AB0CA2EBD}">
      <dgm:prSet/>
      <dgm:spPr/>
      <dgm:t>
        <a:bodyPr/>
        <a:lstStyle/>
        <a:p>
          <a:endParaRPr lang="tr-TR"/>
        </a:p>
      </dgm:t>
    </dgm:pt>
    <dgm:pt modelId="{26BD2C0E-10F0-4DE3-9CD0-4C417E4BB4C7}" type="sibTrans" cxnId="{5A180A63-9ACB-434D-AA58-5F3AB0CA2EBD}">
      <dgm:prSet/>
      <dgm:spPr/>
      <dgm:t>
        <a:bodyPr/>
        <a:lstStyle/>
        <a:p>
          <a:endParaRPr lang="tr-TR"/>
        </a:p>
      </dgm:t>
    </dgm:pt>
    <dgm:pt modelId="{8F93ECDE-57F1-4CA3-8260-4E9519FFAC36}">
      <dgm:prSet/>
      <dgm:spPr/>
      <dgm:t>
        <a:bodyPr/>
        <a:lstStyle/>
        <a:p>
          <a:r>
            <a:rPr lang="tr-TR"/>
            <a:t>Bu trend, kullanıcılara daha fazla fonksiyonellik, güvenlik ve konfor sunmayı hedefler.</a:t>
          </a:r>
          <a:endParaRPr lang="tr-TR" dirty="0"/>
        </a:p>
      </dgm:t>
    </dgm:pt>
    <dgm:pt modelId="{BCFC0F41-B544-4AC8-9FA4-42A638B3FB6F}" type="parTrans" cxnId="{8DE77E1D-A2B7-4383-ADB0-B29F639FAC23}">
      <dgm:prSet/>
      <dgm:spPr/>
      <dgm:t>
        <a:bodyPr/>
        <a:lstStyle/>
        <a:p>
          <a:endParaRPr lang="tr-TR"/>
        </a:p>
      </dgm:t>
    </dgm:pt>
    <dgm:pt modelId="{02F7F798-A2CF-4ED2-AAB6-4423851256D5}" type="sibTrans" cxnId="{8DE77E1D-A2B7-4383-ADB0-B29F639FAC23}">
      <dgm:prSet/>
      <dgm:spPr/>
      <dgm:t>
        <a:bodyPr/>
        <a:lstStyle/>
        <a:p>
          <a:endParaRPr lang="tr-TR"/>
        </a:p>
      </dgm:t>
    </dgm:pt>
    <dgm:pt modelId="{E171AD87-CDE2-428D-A133-E6EC9D7D70AD}">
      <dgm:prSet/>
      <dgm:spPr/>
      <dgm:t>
        <a:bodyPr/>
        <a:lstStyle/>
        <a:p>
          <a:r>
            <a:rPr lang="tr-TR" dirty="0"/>
            <a:t>İleri Malzeme </a:t>
          </a:r>
          <a:r>
            <a:rPr lang="tr-TR" dirty="0" smtClean="0"/>
            <a:t>Gelişmeleri</a:t>
          </a:r>
          <a:endParaRPr lang="tr-TR" dirty="0"/>
        </a:p>
      </dgm:t>
    </dgm:pt>
    <dgm:pt modelId="{3C805743-F14B-4021-B5B4-2DA2AD365E2B}" type="parTrans" cxnId="{B2FDB76E-FA4C-45DA-AAF2-489D1459D151}">
      <dgm:prSet/>
      <dgm:spPr/>
      <dgm:t>
        <a:bodyPr/>
        <a:lstStyle/>
        <a:p>
          <a:endParaRPr lang="tr-TR"/>
        </a:p>
      </dgm:t>
    </dgm:pt>
    <dgm:pt modelId="{FE3B1552-976B-4C88-9BA9-15ED0B0AC6E7}" type="sibTrans" cxnId="{B2FDB76E-FA4C-45DA-AAF2-489D1459D151}">
      <dgm:prSet/>
      <dgm:spPr/>
      <dgm:t>
        <a:bodyPr/>
        <a:lstStyle/>
        <a:p>
          <a:endParaRPr lang="tr-TR"/>
        </a:p>
      </dgm:t>
    </dgm:pt>
    <dgm:pt modelId="{DDD2347C-F891-461B-BEB1-17AF4D541A10}">
      <dgm:prSet/>
      <dgm:spPr/>
      <dgm:t>
        <a:bodyPr/>
        <a:lstStyle/>
        <a:p>
          <a:r>
            <a:rPr lang="tr-TR"/>
            <a:t>İleri malzeme gelişmeleri, protez ve ortez teknolojilerinde sürekli bir araştırma trendidir.</a:t>
          </a:r>
          <a:endParaRPr lang="tr-TR" dirty="0"/>
        </a:p>
      </dgm:t>
    </dgm:pt>
    <dgm:pt modelId="{C0C37598-4495-4EF8-A2C8-C5382418E37A}" type="parTrans" cxnId="{0FDE1B03-A323-415F-82DA-A49C83AC033E}">
      <dgm:prSet/>
      <dgm:spPr/>
      <dgm:t>
        <a:bodyPr/>
        <a:lstStyle/>
        <a:p>
          <a:endParaRPr lang="tr-TR"/>
        </a:p>
      </dgm:t>
    </dgm:pt>
    <dgm:pt modelId="{DD46DC84-7B9F-48DD-8A84-96344505551E}" type="sibTrans" cxnId="{0FDE1B03-A323-415F-82DA-A49C83AC033E}">
      <dgm:prSet/>
      <dgm:spPr/>
      <dgm:t>
        <a:bodyPr/>
        <a:lstStyle/>
        <a:p>
          <a:endParaRPr lang="tr-TR"/>
        </a:p>
      </dgm:t>
    </dgm:pt>
    <dgm:pt modelId="{FC379EC3-B5A0-42CE-B097-ABA246983F55}">
      <dgm:prSet/>
      <dgm:spPr/>
      <dgm:t>
        <a:bodyPr/>
        <a:lstStyle/>
        <a:p>
          <a:r>
            <a:rPr lang="tr-TR"/>
            <a:t>Hafif ve dayanıklı malzemeler, daha iyi performans ve konfor sağlamak için kullanılır.</a:t>
          </a:r>
          <a:endParaRPr lang="tr-TR" dirty="0"/>
        </a:p>
      </dgm:t>
    </dgm:pt>
    <dgm:pt modelId="{1D4C2C1D-BE19-4344-BE50-307BB3DB9B01}" type="parTrans" cxnId="{54670849-564C-4F89-AFD2-8757471ECB8D}">
      <dgm:prSet/>
      <dgm:spPr/>
      <dgm:t>
        <a:bodyPr/>
        <a:lstStyle/>
        <a:p>
          <a:endParaRPr lang="tr-TR"/>
        </a:p>
      </dgm:t>
    </dgm:pt>
    <dgm:pt modelId="{A399F5A0-89E3-475A-ACD4-7C842EF05F9F}" type="sibTrans" cxnId="{54670849-564C-4F89-AFD2-8757471ECB8D}">
      <dgm:prSet/>
      <dgm:spPr/>
      <dgm:t>
        <a:bodyPr/>
        <a:lstStyle/>
        <a:p>
          <a:endParaRPr lang="tr-TR"/>
        </a:p>
      </dgm:t>
    </dgm:pt>
    <dgm:pt modelId="{FA69E4B5-B6A4-44D0-B395-73CDE1992172}">
      <dgm:prSet/>
      <dgm:spPr/>
      <dgm:t>
        <a:bodyPr/>
        <a:lstStyle/>
        <a:p>
          <a:r>
            <a:rPr lang="tr-TR"/>
            <a:t>Nanoteknoloji, biyouyumluluk, esnek elektronikler gibi alanlarda yapılan ilerlemeler, protez ve ortez teknolojilerinde yeni fırsatlar sunar.</a:t>
          </a:r>
          <a:endParaRPr lang="tr-TR" dirty="0"/>
        </a:p>
      </dgm:t>
    </dgm:pt>
    <dgm:pt modelId="{02A23DA9-3129-4564-990D-008CF6682CC6}" type="parTrans" cxnId="{F67B3783-B552-4D5C-90B9-BF5861CCD2E8}">
      <dgm:prSet/>
      <dgm:spPr/>
      <dgm:t>
        <a:bodyPr/>
        <a:lstStyle/>
        <a:p>
          <a:endParaRPr lang="tr-TR"/>
        </a:p>
      </dgm:t>
    </dgm:pt>
    <dgm:pt modelId="{CA145F59-DF68-4854-93A0-EBBCCAB035EA}" type="sibTrans" cxnId="{F67B3783-B552-4D5C-90B9-BF5861CCD2E8}">
      <dgm:prSet/>
      <dgm:spPr/>
      <dgm:t>
        <a:bodyPr/>
        <a:lstStyle/>
        <a:p>
          <a:endParaRPr lang="tr-TR"/>
        </a:p>
      </dgm:t>
    </dgm:pt>
    <dgm:pt modelId="{E7FE9428-3F6B-40F6-9AA2-CF1AC63223DC}">
      <dgm:prSet/>
      <dgm:spPr/>
      <dgm:t>
        <a:bodyPr/>
        <a:lstStyle/>
        <a:p>
          <a:r>
            <a:rPr lang="tr-TR" dirty="0"/>
            <a:t>Robotik Destek ve </a:t>
          </a:r>
          <a:r>
            <a:rPr lang="tr-TR" dirty="0" smtClean="0"/>
            <a:t>Otomasyon</a:t>
          </a:r>
          <a:endParaRPr lang="tr-TR" dirty="0"/>
        </a:p>
      </dgm:t>
    </dgm:pt>
    <dgm:pt modelId="{43BE6153-AEED-4493-BE1C-8FE613ED56DA}" type="parTrans" cxnId="{41BC351E-1288-4D4F-B677-471370A4B79A}">
      <dgm:prSet/>
      <dgm:spPr/>
      <dgm:t>
        <a:bodyPr/>
        <a:lstStyle/>
        <a:p>
          <a:endParaRPr lang="tr-TR"/>
        </a:p>
      </dgm:t>
    </dgm:pt>
    <dgm:pt modelId="{FE5E99D8-C945-49AF-998E-1068B0A29308}" type="sibTrans" cxnId="{41BC351E-1288-4D4F-B677-471370A4B79A}">
      <dgm:prSet/>
      <dgm:spPr/>
      <dgm:t>
        <a:bodyPr/>
        <a:lstStyle/>
        <a:p>
          <a:endParaRPr lang="tr-TR"/>
        </a:p>
      </dgm:t>
    </dgm:pt>
    <dgm:pt modelId="{27B1E0FE-4E0F-40B4-8380-7AD28DBC9623}">
      <dgm:prSet/>
      <dgm:spPr/>
      <dgm:t>
        <a:bodyPr/>
        <a:lstStyle/>
        <a:p>
          <a:r>
            <a:rPr lang="tr-TR"/>
            <a:t>Robotik destek ve otomasyon, protez ve ortez teknolojilerinde bir araştırma trendidir.</a:t>
          </a:r>
          <a:endParaRPr lang="tr-TR" dirty="0"/>
        </a:p>
      </dgm:t>
    </dgm:pt>
    <dgm:pt modelId="{3F158E13-EDA1-4484-BF4D-11AEE485C9E2}" type="parTrans" cxnId="{BEDA0535-A2FA-4EAF-9157-02018CAD9E8B}">
      <dgm:prSet/>
      <dgm:spPr/>
      <dgm:t>
        <a:bodyPr/>
        <a:lstStyle/>
        <a:p>
          <a:endParaRPr lang="tr-TR"/>
        </a:p>
      </dgm:t>
    </dgm:pt>
    <dgm:pt modelId="{DBFA1F5D-E1E0-40A2-AAFE-D35A112438D3}" type="sibTrans" cxnId="{BEDA0535-A2FA-4EAF-9157-02018CAD9E8B}">
      <dgm:prSet/>
      <dgm:spPr/>
      <dgm:t>
        <a:bodyPr/>
        <a:lstStyle/>
        <a:p>
          <a:endParaRPr lang="tr-TR"/>
        </a:p>
      </dgm:t>
    </dgm:pt>
    <dgm:pt modelId="{CDCE1F6B-61AE-4CE9-877A-4B4DFC9B3D6A}">
      <dgm:prSet/>
      <dgm:spPr/>
      <dgm:t>
        <a:bodyPr/>
        <a:lstStyle/>
        <a:p>
          <a:r>
            <a:rPr lang="tr-TR"/>
            <a:t>Robotik sistemler, kullanıcılara hareketlilik ve bağımsızlık sağlamak için kullanılır.</a:t>
          </a:r>
          <a:endParaRPr lang="tr-TR" dirty="0"/>
        </a:p>
      </dgm:t>
    </dgm:pt>
    <dgm:pt modelId="{F00E9DBD-DE7D-42B1-B5A7-F653FA11A32A}" type="parTrans" cxnId="{30F5524F-46AE-4AC1-B838-419C7924D21D}">
      <dgm:prSet/>
      <dgm:spPr/>
      <dgm:t>
        <a:bodyPr/>
        <a:lstStyle/>
        <a:p>
          <a:endParaRPr lang="tr-TR"/>
        </a:p>
      </dgm:t>
    </dgm:pt>
    <dgm:pt modelId="{5508DAEE-AEA7-43E1-B5CF-697749E00784}" type="sibTrans" cxnId="{30F5524F-46AE-4AC1-B838-419C7924D21D}">
      <dgm:prSet/>
      <dgm:spPr/>
      <dgm:t>
        <a:bodyPr/>
        <a:lstStyle/>
        <a:p>
          <a:endParaRPr lang="tr-TR"/>
        </a:p>
      </dgm:t>
    </dgm:pt>
    <dgm:pt modelId="{F67455A6-C142-4DAD-BA16-4B94D6A5DFF3}">
      <dgm:prSet/>
      <dgm:spPr/>
      <dgm:t>
        <a:bodyPr/>
        <a:lstStyle/>
        <a:p>
          <a:r>
            <a:rPr lang="tr-TR"/>
            <a:t>Örneğin, eksoskeletonlar, rehabilitasyon ve günlük yaşam aktivitelerinde kullanıcılara destek olmak için geliştirilen robotik sistemlerdir.</a:t>
          </a:r>
          <a:endParaRPr lang="tr-TR" dirty="0"/>
        </a:p>
      </dgm:t>
    </dgm:pt>
    <dgm:pt modelId="{7E6D34BE-5236-4057-B0D4-8552A8C28445}" type="parTrans" cxnId="{13820C64-26AE-4AAC-A3FC-5C3737C5E869}">
      <dgm:prSet/>
      <dgm:spPr/>
      <dgm:t>
        <a:bodyPr/>
        <a:lstStyle/>
        <a:p>
          <a:endParaRPr lang="tr-TR"/>
        </a:p>
      </dgm:t>
    </dgm:pt>
    <dgm:pt modelId="{02057FE9-37D4-413C-B635-B7924F980F59}" type="sibTrans" cxnId="{13820C64-26AE-4AAC-A3FC-5C3737C5E869}">
      <dgm:prSet/>
      <dgm:spPr/>
      <dgm:t>
        <a:bodyPr/>
        <a:lstStyle/>
        <a:p>
          <a:endParaRPr lang="tr-TR"/>
        </a:p>
      </dgm:t>
    </dgm:pt>
    <dgm:pt modelId="{99F02114-B920-4166-8231-389483BE5463}" type="pres">
      <dgm:prSet presAssocID="{1C7EFF90-1055-4943-99F0-B07C606B9DC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3A1C5E20-55C0-48DE-B072-D4B06F6E3EC5}" type="pres">
      <dgm:prSet presAssocID="{12B208E5-2A12-4A1A-A0EA-40A8EB8AD698}" presName="thickLine" presStyleLbl="alignNode1" presStyleIdx="0" presStyleCnt="6"/>
      <dgm:spPr/>
    </dgm:pt>
    <dgm:pt modelId="{BBE31292-C0FD-4B97-B6A3-7AB4C28A6CBF}" type="pres">
      <dgm:prSet presAssocID="{12B208E5-2A12-4A1A-A0EA-40A8EB8AD698}" presName="horz1" presStyleCnt="0"/>
      <dgm:spPr/>
    </dgm:pt>
    <dgm:pt modelId="{81A3961F-1DAE-4AF7-98DF-6C9B382D576D}" type="pres">
      <dgm:prSet presAssocID="{12B208E5-2A12-4A1A-A0EA-40A8EB8AD698}" presName="tx1" presStyleLbl="revTx" presStyleIdx="0" presStyleCnt="24"/>
      <dgm:spPr/>
      <dgm:t>
        <a:bodyPr/>
        <a:lstStyle/>
        <a:p>
          <a:endParaRPr lang="tr-TR"/>
        </a:p>
      </dgm:t>
    </dgm:pt>
    <dgm:pt modelId="{0E92D283-18C3-4971-8138-64484DC7FF96}" type="pres">
      <dgm:prSet presAssocID="{12B208E5-2A12-4A1A-A0EA-40A8EB8AD698}" presName="vert1" presStyleCnt="0"/>
      <dgm:spPr/>
    </dgm:pt>
    <dgm:pt modelId="{10DB410A-EC0F-4BAD-B82D-50DCA5597BEA}" type="pres">
      <dgm:prSet presAssocID="{4308BAC9-3392-48B9-8B53-9E0C0C544C55}" presName="vertSpace2a" presStyleCnt="0"/>
      <dgm:spPr/>
    </dgm:pt>
    <dgm:pt modelId="{16349E61-5CBD-48C4-8E2C-514D57F0B095}" type="pres">
      <dgm:prSet presAssocID="{4308BAC9-3392-48B9-8B53-9E0C0C544C55}" presName="horz2" presStyleCnt="0"/>
      <dgm:spPr/>
    </dgm:pt>
    <dgm:pt modelId="{31535DC0-377D-4F1D-9604-6C8E75960B47}" type="pres">
      <dgm:prSet presAssocID="{4308BAC9-3392-48B9-8B53-9E0C0C544C55}" presName="horzSpace2" presStyleCnt="0"/>
      <dgm:spPr/>
    </dgm:pt>
    <dgm:pt modelId="{428AED5B-976A-4D57-8289-2E47E9BB5B63}" type="pres">
      <dgm:prSet presAssocID="{4308BAC9-3392-48B9-8B53-9E0C0C544C55}" presName="tx2" presStyleLbl="revTx" presStyleIdx="1" presStyleCnt="24"/>
      <dgm:spPr/>
      <dgm:t>
        <a:bodyPr/>
        <a:lstStyle/>
        <a:p>
          <a:endParaRPr lang="tr-TR"/>
        </a:p>
      </dgm:t>
    </dgm:pt>
    <dgm:pt modelId="{3D30D980-2E5A-4B30-B5BD-DF5BDAF9FC13}" type="pres">
      <dgm:prSet presAssocID="{4308BAC9-3392-48B9-8B53-9E0C0C544C55}" presName="vert2" presStyleCnt="0"/>
      <dgm:spPr/>
    </dgm:pt>
    <dgm:pt modelId="{4848F27B-CF6F-455D-B8DC-C7E8E49CB8B5}" type="pres">
      <dgm:prSet presAssocID="{4308BAC9-3392-48B9-8B53-9E0C0C544C55}" presName="thinLine2b" presStyleLbl="callout" presStyleIdx="0" presStyleCnt="18"/>
      <dgm:spPr/>
    </dgm:pt>
    <dgm:pt modelId="{557D6F9D-3ECF-430D-899A-E223D4A97C96}" type="pres">
      <dgm:prSet presAssocID="{4308BAC9-3392-48B9-8B53-9E0C0C544C55}" presName="vertSpace2b" presStyleCnt="0"/>
      <dgm:spPr/>
    </dgm:pt>
    <dgm:pt modelId="{1413BBC0-A981-453A-B18F-1B9A30648D84}" type="pres">
      <dgm:prSet presAssocID="{6871F88C-D9D3-4D83-A776-DA6111C509CA}" presName="horz2" presStyleCnt="0"/>
      <dgm:spPr/>
    </dgm:pt>
    <dgm:pt modelId="{775F2B9E-1370-4EF7-8578-E0A441441FF1}" type="pres">
      <dgm:prSet presAssocID="{6871F88C-D9D3-4D83-A776-DA6111C509CA}" presName="horzSpace2" presStyleCnt="0"/>
      <dgm:spPr/>
    </dgm:pt>
    <dgm:pt modelId="{0D498046-83D9-42AC-9573-D9D152040907}" type="pres">
      <dgm:prSet presAssocID="{6871F88C-D9D3-4D83-A776-DA6111C509CA}" presName="tx2" presStyleLbl="revTx" presStyleIdx="2" presStyleCnt="24"/>
      <dgm:spPr/>
      <dgm:t>
        <a:bodyPr/>
        <a:lstStyle/>
        <a:p>
          <a:endParaRPr lang="tr-TR"/>
        </a:p>
      </dgm:t>
    </dgm:pt>
    <dgm:pt modelId="{10153DF8-9FC8-40D2-9233-043262270FA1}" type="pres">
      <dgm:prSet presAssocID="{6871F88C-D9D3-4D83-A776-DA6111C509CA}" presName="vert2" presStyleCnt="0"/>
      <dgm:spPr/>
    </dgm:pt>
    <dgm:pt modelId="{64B763D2-D846-4EBE-A42F-1707EA81634A}" type="pres">
      <dgm:prSet presAssocID="{6871F88C-D9D3-4D83-A776-DA6111C509CA}" presName="thinLine2b" presStyleLbl="callout" presStyleIdx="1" presStyleCnt="18"/>
      <dgm:spPr/>
    </dgm:pt>
    <dgm:pt modelId="{018E40E8-B15F-479C-A77A-BBB5981B63A5}" type="pres">
      <dgm:prSet presAssocID="{6871F88C-D9D3-4D83-A776-DA6111C509CA}" presName="vertSpace2b" presStyleCnt="0"/>
      <dgm:spPr/>
    </dgm:pt>
    <dgm:pt modelId="{AAEB9BF3-2B8C-417B-A395-0C7E41A28537}" type="pres">
      <dgm:prSet presAssocID="{021E01CA-A401-47BB-B8BC-D902BBEFA0F6}" presName="horz2" presStyleCnt="0"/>
      <dgm:spPr/>
    </dgm:pt>
    <dgm:pt modelId="{62CD3AE1-9779-4A3A-9FEF-E8FF809E8AC2}" type="pres">
      <dgm:prSet presAssocID="{021E01CA-A401-47BB-B8BC-D902BBEFA0F6}" presName="horzSpace2" presStyleCnt="0"/>
      <dgm:spPr/>
    </dgm:pt>
    <dgm:pt modelId="{BBF7FBC0-0B22-4532-914F-F4705842B5B2}" type="pres">
      <dgm:prSet presAssocID="{021E01CA-A401-47BB-B8BC-D902BBEFA0F6}" presName="tx2" presStyleLbl="revTx" presStyleIdx="3" presStyleCnt="24"/>
      <dgm:spPr/>
      <dgm:t>
        <a:bodyPr/>
        <a:lstStyle/>
        <a:p>
          <a:endParaRPr lang="tr-TR"/>
        </a:p>
      </dgm:t>
    </dgm:pt>
    <dgm:pt modelId="{2A724357-2789-4744-B534-DC5975518AED}" type="pres">
      <dgm:prSet presAssocID="{021E01CA-A401-47BB-B8BC-D902BBEFA0F6}" presName="vert2" presStyleCnt="0"/>
      <dgm:spPr/>
    </dgm:pt>
    <dgm:pt modelId="{850D854B-FEE5-465A-9737-E3FE7208CC7B}" type="pres">
      <dgm:prSet presAssocID="{021E01CA-A401-47BB-B8BC-D902BBEFA0F6}" presName="thinLine2b" presStyleLbl="callout" presStyleIdx="2" presStyleCnt="18"/>
      <dgm:spPr/>
    </dgm:pt>
    <dgm:pt modelId="{1E305AEF-76F5-4D2A-8E65-A1BA00F930CF}" type="pres">
      <dgm:prSet presAssocID="{021E01CA-A401-47BB-B8BC-D902BBEFA0F6}" presName="vertSpace2b" presStyleCnt="0"/>
      <dgm:spPr/>
    </dgm:pt>
    <dgm:pt modelId="{C59EDB28-CD82-45F1-BB2A-E47D14469F7D}" type="pres">
      <dgm:prSet presAssocID="{6C281445-E7AF-480F-AD04-6F0E7F2EA92A}" presName="thickLine" presStyleLbl="alignNode1" presStyleIdx="1" presStyleCnt="6"/>
      <dgm:spPr/>
    </dgm:pt>
    <dgm:pt modelId="{A2A021C2-CCD2-4E1C-8862-EA1912EDA9DA}" type="pres">
      <dgm:prSet presAssocID="{6C281445-E7AF-480F-AD04-6F0E7F2EA92A}" presName="horz1" presStyleCnt="0"/>
      <dgm:spPr/>
    </dgm:pt>
    <dgm:pt modelId="{64D2AC1F-92C5-4308-9274-2B2C0B716575}" type="pres">
      <dgm:prSet presAssocID="{6C281445-E7AF-480F-AD04-6F0E7F2EA92A}" presName="tx1" presStyleLbl="revTx" presStyleIdx="4" presStyleCnt="24"/>
      <dgm:spPr/>
      <dgm:t>
        <a:bodyPr/>
        <a:lstStyle/>
        <a:p>
          <a:endParaRPr lang="tr-TR"/>
        </a:p>
      </dgm:t>
    </dgm:pt>
    <dgm:pt modelId="{74D30372-2F1C-44ED-8682-57A0F0EE742C}" type="pres">
      <dgm:prSet presAssocID="{6C281445-E7AF-480F-AD04-6F0E7F2EA92A}" presName="vert1" presStyleCnt="0"/>
      <dgm:spPr/>
    </dgm:pt>
    <dgm:pt modelId="{B2117057-0BE7-49D3-BE9A-9129154291F4}" type="pres">
      <dgm:prSet presAssocID="{738A9FD6-2173-490C-AB7C-A49F54896846}" presName="vertSpace2a" presStyleCnt="0"/>
      <dgm:spPr/>
    </dgm:pt>
    <dgm:pt modelId="{0EEC15C3-87A3-44B6-84C4-5651198FA955}" type="pres">
      <dgm:prSet presAssocID="{738A9FD6-2173-490C-AB7C-A49F54896846}" presName="horz2" presStyleCnt="0"/>
      <dgm:spPr/>
    </dgm:pt>
    <dgm:pt modelId="{89B47785-E260-47C5-B842-12033AD4578F}" type="pres">
      <dgm:prSet presAssocID="{738A9FD6-2173-490C-AB7C-A49F54896846}" presName="horzSpace2" presStyleCnt="0"/>
      <dgm:spPr/>
    </dgm:pt>
    <dgm:pt modelId="{950B9CC8-A970-4A89-B0BC-D9298F28F01F}" type="pres">
      <dgm:prSet presAssocID="{738A9FD6-2173-490C-AB7C-A49F54896846}" presName="tx2" presStyleLbl="revTx" presStyleIdx="5" presStyleCnt="24"/>
      <dgm:spPr/>
      <dgm:t>
        <a:bodyPr/>
        <a:lstStyle/>
        <a:p>
          <a:endParaRPr lang="tr-TR"/>
        </a:p>
      </dgm:t>
    </dgm:pt>
    <dgm:pt modelId="{45C4C717-F031-47C0-A44D-162EB44150A4}" type="pres">
      <dgm:prSet presAssocID="{738A9FD6-2173-490C-AB7C-A49F54896846}" presName="vert2" presStyleCnt="0"/>
      <dgm:spPr/>
    </dgm:pt>
    <dgm:pt modelId="{E3ED8DE8-7BEF-4D13-898E-5481705A73BB}" type="pres">
      <dgm:prSet presAssocID="{738A9FD6-2173-490C-AB7C-A49F54896846}" presName="thinLine2b" presStyleLbl="callout" presStyleIdx="3" presStyleCnt="18"/>
      <dgm:spPr/>
    </dgm:pt>
    <dgm:pt modelId="{547237EE-6DE6-41E4-BEDF-86E8277B12CF}" type="pres">
      <dgm:prSet presAssocID="{738A9FD6-2173-490C-AB7C-A49F54896846}" presName="vertSpace2b" presStyleCnt="0"/>
      <dgm:spPr/>
    </dgm:pt>
    <dgm:pt modelId="{CBD980AF-226E-478A-ADB5-FA275E0AA345}" type="pres">
      <dgm:prSet presAssocID="{6F9BC109-6568-4631-ADF0-AB944800C892}" presName="horz2" presStyleCnt="0"/>
      <dgm:spPr/>
    </dgm:pt>
    <dgm:pt modelId="{F3332AB9-5626-433A-9EE7-601B6C1022BE}" type="pres">
      <dgm:prSet presAssocID="{6F9BC109-6568-4631-ADF0-AB944800C892}" presName="horzSpace2" presStyleCnt="0"/>
      <dgm:spPr/>
    </dgm:pt>
    <dgm:pt modelId="{A5058B5A-DF9C-4B2C-838E-6286BB3B8CF4}" type="pres">
      <dgm:prSet presAssocID="{6F9BC109-6568-4631-ADF0-AB944800C892}" presName="tx2" presStyleLbl="revTx" presStyleIdx="6" presStyleCnt="24"/>
      <dgm:spPr/>
      <dgm:t>
        <a:bodyPr/>
        <a:lstStyle/>
        <a:p>
          <a:endParaRPr lang="tr-TR"/>
        </a:p>
      </dgm:t>
    </dgm:pt>
    <dgm:pt modelId="{A1025884-75A7-4E6A-AE3F-08A2293C23C0}" type="pres">
      <dgm:prSet presAssocID="{6F9BC109-6568-4631-ADF0-AB944800C892}" presName="vert2" presStyleCnt="0"/>
      <dgm:spPr/>
    </dgm:pt>
    <dgm:pt modelId="{AA90212A-294C-437E-BF95-DDFC78B4AD46}" type="pres">
      <dgm:prSet presAssocID="{6F9BC109-6568-4631-ADF0-AB944800C892}" presName="thinLine2b" presStyleLbl="callout" presStyleIdx="4" presStyleCnt="18"/>
      <dgm:spPr/>
    </dgm:pt>
    <dgm:pt modelId="{4D6E0901-0307-4AA0-9B32-D0F2D2DA6F73}" type="pres">
      <dgm:prSet presAssocID="{6F9BC109-6568-4631-ADF0-AB944800C892}" presName="vertSpace2b" presStyleCnt="0"/>
      <dgm:spPr/>
    </dgm:pt>
    <dgm:pt modelId="{061EC738-BF1E-4689-BCF0-F523DB36D661}" type="pres">
      <dgm:prSet presAssocID="{D740C187-610C-4E12-AD73-0CF721F42CC4}" presName="horz2" presStyleCnt="0"/>
      <dgm:spPr/>
    </dgm:pt>
    <dgm:pt modelId="{C76D2998-61AC-47DE-AB9A-5BA03BB0D4F5}" type="pres">
      <dgm:prSet presAssocID="{D740C187-610C-4E12-AD73-0CF721F42CC4}" presName="horzSpace2" presStyleCnt="0"/>
      <dgm:spPr/>
    </dgm:pt>
    <dgm:pt modelId="{7A2E1BA4-AF55-41FD-B2F8-731C7495634D}" type="pres">
      <dgm:prSet presAssocID="{D740C187-610C-4E12-AD73-0CF721F42CC4}" presName="tx2" presStyleLbl="revTx" presStyleIdx="7" presStyleCnt="24"/>
      <dgm:spPr/>
      <dgm:t>
        <a:bodyPr/>
        <a:lstStyle/>
        <a:p>
          <a:endParaRPr lang="tr-TR"/>
        </a:p>
      </dgm:t>
    </dgm:pt>
    <dgm:pt modelId="{14238B6F-B563-430B-835C-2CADD3C8B693}" type="pres">
      <dgm:prSet presAssocID="{D740C187-610C-4E12-AD73-0CF721F42CC4}" presName="vert2" presStyleCnt="0"/>
      <dgm:spPr/>
    </dgm:pt>
    <dgm:pt modelId="{B6B0D19C-4159-449E-B75B-CC7BE393E128}" type="pres">
      <dgm:prSet presAssocID="{D740C187-610C-4E12-AD73-0CF721F42CC4}" presName="thinLine2b" presStyleLbl="callout" presStyleIdx="5" presStyleCnt="18"/>
      <dgm:spPr/>
    </dgm:pt>
    <dgm:pt modelId="{814E1584-568F-4B4E-BA03-1B7A4311ED5D}" type="pres">
      <dgm:prSet presAssocID="{D740C187-610C-4E12-AD73-0CF721F42CC4}" presName="vertSpace2b" presStyleCnt="0"/>
      <dgm:spPr/>
    </dgm:pt>
    <dgm:pt modelId="{CF9E1008-916B-48DA-B0F1-E21146DAA10C}" type="pres">
      <dgm:prSet presAssocID="{AB066FEC-2F57-4187-B6E1-7659BBD88A53}" presName="thickLine" presStyleLbl="alignNode1" presStyleIdx="2" presStyleCnt="6"/>
      <dgm:spPr/>
    </dgm:pt>
    <dgm:pt modelId="{201F277C-3525-4B24-8B1B-5011B45C9221}" type="pres">
      <dgm:prSet presAssocID="{AB066FEC-2F57-4187-B6E1-7659BBD88A53}" presName="horz1" presStyleCnt="0"/>
      <dgm:spPr/>
    </dgm:pt>
    <dgm:pt modelId="{1F9FAF3A-2990-45FA-902E-94E18DC415ED}" type="pres">
      <dgm:prSet presAssocID="{AB066FEC-2F57-4187-B6E1-7659BBD88A53}" presName="tx1" presStyleLbl="revTx" presStyleIdx="8" presStyleCnt="24"/>
      <dgm:spPr/>
      <dgm:t>
        <a:bodyPr/>
        <a:lstStyle/>
        <a:p>
          <a:endParaRPr lang="tr-TR"/>
        </a:p>
      </dgm:t>
    </dgm:pt>
    <dgm:pt modelId="{B71E7AE6-E91F-42BF-8482-94B225C83FEA}" type="pres">
      <dgm:prSet presAssocID="{AB066FEC-2F57-4187-B6E1-7659BBD88A53}" presName="vert1" presStyleCnt="0"/>
      <dgm:spPr/>
    </dgm:pt>
    <dgm:pt modelId="{2DA6BAD2-3D90-41ED-9C70-4D2FE5E5AE39}" type="pres">
      <dgm:prSet presAssocID="{D54857D1-995A-47D9-A156-E8A68ECD501D}" presName="vertSpace2a" presStyleCnt="0"/>
      <dgm:spPr/>
    </dgm:pt>
    <dgm:pt modelId="{1B11AFE4-D51F-4AED-AEAD-3F99E63CB8EF}" type="pres">
      <dgm:prSet presAssocID="{D54857D1-995A-47D9-A156-E8A68ECD501D}" presName="horz2" presStyleCnt="0"/>
      <dgm:spPr/>
    </dgm:pt>
    <dgm:pt modelId="{C71B6F1E-E014-409B-8A22-94B86DD45204}" type="pres">
      <dgm:prSet presAssocID="{D54857D1-995A-47D9-A156-E8A68ECD501D}" presName="horzSpace2" presStyleCnt="0"/>
      <dgm:spPr/>
    </dgm:pt>
    <dgm:pt modelId="{C66E0846-4DE6-4866-8EFE-7AFD6CF50EF7}" type="pres">
      <dgm:prSet presAssocID="{D54857D1-995A-47D9-A156-E8A68ECD501D}" presName="tx2" presStyleLbl="revTx" presStyleIdx="9" presStyleCnt="24"/>
      <dgm:spPr/>
      <dgm:t>
        <a:bodyPr/>
        <a:lstStyle/>
        <a:p>
          <a:endParaRPr lang="tr-TR"/>
        </a:p>
      </dgm:t>
    </dgm:pt>
    <dgm:pt modelId="{D33D4F0D-AD4F-4EC8-B1BE-C3545A9475F7}" type="pres">
      <dgm:prSet presAssocID="{D54857D1-995A-47D9-A156-E8A68ECD501D}" presName="vert2" presStyleCnt="0"/>
      <dgm:spPr/>
    </dgm:pt>
    <dgm:pt modelId="{5B15307B-8FD9-406F-B18D-FD7EFC0402F7}" type="pres">
      <dgm:prSet presAssocID="{D54857D1-995A-47D9-A156-E8A68ECD501D}" presName="thinLine2b" presStyleLbl="callout" presStyleIdx="6" presStyleCnt="18"/>
      <dgm:spPr/>
    </dgm:pt>
    <dgm:pt modelId="{B233F0C1-930D-4B82-93C6-55B03BDA4C8A}" type="pres">
      <dgm:prSet presAssocID="{D54857D1-995A-47D9-A156-E8A68ECD501D}" presName="vertSpace2b" presStyleCnt="0"/>
      <dgm:spPr/>
    </dgm:pt>
    <dgm:pt modelId="{08BA7CCE-3A82-4A6F-87E3-E7E90398281A}" type="pres">
      <dgm:prSet presAssocID="{372E2E3A-29DB-4BBD-AC22-95043AC24CD7}" presName="horz2" presStyleCnt="0"/>
      <dgm:spPr/>
    </dgm:pt>
    <dgm:pt modelId="{F0D783CA-6BC6-4771-9D2A-241F43476139}" type="pres">
      <dgm:prSet presAssocID="{372E2E3A-29DB-4BBD-AC22-95043AC24CD7}" presName="horzSpace2" presStyleCnt="0"/>
      <dgm:spPr/>
    </dgm:pt>
    <dgm:pt modelId="{12EED01B-C4A7-4E4A-A5C7-9F25ED35B647}" type="pres">
      <dgm:prSet presAssocID="{372E2E3A-29DB-4BBD-AC22-95043AC24CD7}" presName="tx2" presStyleLbl="revTx" presStyleIdx="10" presStyleCnt="24"/>
      <dgm:spPr/>
      <dgm:t>
        <a:bodyPr/>
        <a:lstStyle/>
        <a:p>
          <a:endParaRPr lang="tr-TR"/>
        </a:p>
      </dgm:t>
    </dgm:pt>
    <dgm:pt modelId="{6F5EA598-C841-4199-820B-E8428889F09A}" type="pres">
      <dgm:prSet presAssocID="{372E2E3A-29DB-4BBD-AC22-95043AC24CD7}" presName="vert2" presStyleCnt="0"/>
      <dgm:spPr/>
    </dgm:pt>
    <dgm:pt modelId="{6797C1B7-EE08-46D4-922F-E765561C14F9}" type="pres">
      <dgm:prSet presAssocID="{372E2E3A-29DB-4BBD-AC22-95043AC24CD7}" presName="thinLine2b" presStyleLbl="callout" presStyleIdx="7" presStyleCnt="18"/>
      <dgm:spPr/>
    </dgm:pt>
    <dgm:pt modelId="{0451B05C-0B2F-48ED-81E3-47344E9AF8D4}" type="pres">
      <dgm:prSet presAssocID="{372E2E3A-29DB-4BBD-AC22-95043AC24CD7}" presName="vertSpace2b" presStyleCnt="0"/>
      <dgm:spPr/>
    </dgm:pt>
    <dgm:pt modelId="{C4982DD4-87FC-4559-8543-C5D7BFE78F07}" type="pres">
      <dgm:prSet presAssocID="{355BA972-C6D8-4E25-824B-52999EEDE331}" presName="horz2" presStyleCnt="0"/>
      <dgm:spPr/>
    </dgm:pt>
    <dgm:pt modelId="{0B0396E4-E95D-41C5-9C3B-824BF394BEA7}" type="pres">
      <dgm:prSet presAssocID="{355BA972-C6D8-4E25-824B-52999EEDE331}" presName="horzSpace2" presStyleCnt="0"/>
      <dgm:spPr/>
    </dgm:pt>
    <dgm:pt modelId="{A6311814-6BC1-499A-903B-B67F05C5B2D6}" type="pres">
      <dgm:prSet presAssocID="{355BA972-C6D8-4E25-824B-52999EEDE331}" presName="tx2" presStyleLbl="revTx" presStyleIdx="11" presStyleCnt="24"/>
      <dgm:spPr/>
      <dgm:t>
        <a:bodyPr/>
        <a:lstStyle/>
        <a:p>
          <a:endParaRPr lang="tr-TR"/>
        </a:p>
      </dgm:t>
    </dgm:pt>
    <dgm:pt modelId="{B72B5A8C-0A19-4E87-BB82-9B814DF70AEA}" type="pres">
      <dgm:prSet presAssocID="{355BA972-C6D8-4E25-824B-52999EEDE331}" presName="vert2" presStyleCnt="0"/>
      <dgm:spPr/>
    </dgm:pt>
    <dgm:pt modelId="{5C159BEB-F99F-4EBD-96C1-9D1E69D6A857}" type="pres">
      <dgm:prSet presAssocID="{355BA972-C6D8-4E25-824B-52999EEDE331}" presName="thinLine2b" presStyleLbl="callout" presStyleIdx="8" presStyleCnt="18"/>
      <dgm:spPr/>
    </dgm:pt>
    <dgm:pt modelId="{EC78FAE4-51AE-4092-BF61-9214075B810D}" type="pres">
      <dgm:prSet presAssocID="{355BA972-C6D8-4E25-824B-52999EEDE331}" presName="vertSpace2b" presStyleCnt="0"/>
      <dgm:spPr/>
    </dgm:pt>
    <dgm:pt modelId="{8AEB14CD-F535-4F32-91BE-AECA13B3C27A}" type="pres">
      <dgm:prSet presAssocID="{303FB45E-BD98-4D49-9C94-4043530D3678}" presName="thickLine" presStyleLbl="alignNode1" presStyleIdx="3" presStyleCnt="6"/>
      <dgm:spPr/>
    </dgm:pt>
    <dgm:pt modelId="{F450572D-E396-41CD-8FCE-0DF5EF7B6141}" type="pres">
      <dgm:prSet presAssocID="{303FB45E-BD98-4D49-9C94-4043530D3678}" presName="horz1" presStyleCnt="0"/>
      <dgm:spPr/>
    </dgm:pt>
    <dgm:pt modelId="{859F9EAD-A3F5-4F7F-95AB-7AF2D1B3D466}" type="pres">
      <dgm:prSet presAssocID="{303FB45E-BD98-4D49-9C94-4043530D3678}" presName="tx1" presStyleLbl="revTx" presStyleIdx="12" presStyleCnt="24"/>
      <dgm:spPr/>
      <dgm:t>
        <a:bodyPr/>
        <a:lstStyle/>
        <a:p>
          <a:endParaRPr lang="tr-TR"/>
        </a:p>
      </dgm:t>
    </dgm:pt>
    <dgm:pt modelId="{7485A5E8-C024-4F25-B04A-4F2CF58C64A5}" type="pres">
      <dgm:prSet presAssocID="{303FB45E-BD98-4D49-9C94-4043530D3678}" presName="vert1" presStyleCnt="0"/>
      <dgm:spPr/>
    </dgm:pt>
    <dgm:pt modelId="{1D6BD428-D649-41E1-A9B4-70F478286EF3}" type="pres">
      <dgm:prSet presAssocID="{22DA2098-8B4F-40B4-B5E0-5895BBE1E9C8}" presName="vertSpace2a" presStyleCnt="0"/>
      <dgm:spPr/>
    </dgm:pt>
    <dgm:pt modelId="{67D7FFDC-7368-4115-977A-FE6963855B54}" type="pres">
      <dgm:prSet presAssocID="{22DA2098-8B4F-40B4-B5E0-5895BBE1E9C8}" presName="horz2" presStyleCnt="0"/>
      <dgm:spPr/>
    </dgm:pt>
    <dgm:pt modelId="{3C729A3B-3A3A-4AA3-8E98-8A42845860BE}" type="pres">
      <dgm:prSet presAssocID="{22DA2098-8B4F-40B4-B5E0-5895BBE1E9C8}" presName="horzSpace2" presStyleCnt="0"/>
      <dgm:spPr/>
    </dgm:pt>
    <dgm:pt modelId="{36527B23-1C0B-46C0-995B-AB4938448A55}" type="pres">
      <dgm:prSet presAssocID="{22DA2098-8B4F-40B4-B5E0-5895BBE1E9C8}" presName="tx2" presStyleLbl="revTx" presStyleIdx="13" presStyleCnt="24"/>
      <dgm:spPr/>
      <dgm:t>
        <a:bodyPr/>
        <a:lstStyle/>
        <a:p>
          <a:endParaRPr lang="tr-TR"/>
        </a:p>
      </dgm:t>
    </dgm:pt>
    <dgm:pt modelId="{C09D89B3-1491-4288-8733-5B536EEBFAAF}" type="pres">
      <dgm:prSet presAssocID="{22DA2098-8B4F-40B4-B5E0-5895BBE1E9C8}" presName="vert2" presStyleCnt="0"/>
      <dgm:spPr/>
    </dgm:pt>
    <dgm:pt modelId="{6EA31B92-D1EA-45D5-B000-5FB45E373216}" type="pres">
      <dgm:prSet presAssocID="{22DA2098-8B4F-40B4-B5E0-5895BBE1E9C8}" presName="thinLine2b" presStyleLbl="callout" presStyleIdx="9" presStyleCnt="18"/>
      <dgm:spPr/>
    </dgm:pt>
    <dgm:pt modelId="{AC9A2895-8FCE-42EC-8140-0CFC1D388957}" type="pres">
      <dgm:prSet presAssocID="{22DA2098-8B4F-40B4-B5E0-5895BBE1E9C8}" presName="vertSpace2b" presStyleCnt="0"/>
      <dgm:spPr/>
    </dgm:pt>
    <dgm:pt modelId="{6FAA1985-448D-4BB4-83C7-E9FFE4097AA3}" type="pres">
      <dgm:prSet presAssocID="{FFAFACE8-E4A1-4F24-84F4-73F842D44A7C}" presName="horz2" presStyleCnt="0"/>
      <dgm:spPr/>
    </dgm:pt>
    <dgm:pt modelId="{96671270-A6F3-4A18-8737-5E00CD328A63}" type="pres">
      <dgm:prSet presAssocID="{FFAFACE8-E4A1-4F24-84F4-73F842D44A7C}" presName="horzSpace2" presStyleCnt="0"/>
      <dgm:spPr/>
    </dgm:pt>
    <dgm:pt modelId="{453E2419-22BC-4D25-9494-654EB39406A8}" type="pres">
      <dgm:prSet presAssocID="{FFAFACE8-E4A1-4F24-84F4-73F842D44A7C}" presName="tx2" presStyleLbl="revTx" presStyleIdx="14" presStyleCnt="24"/>
      <dgm:spPr/>
      <dgm:t>
        <a:bodyPr/>
        <a:lstStyle/>
        <a:p>
          <a:endParaRPr lang="tr-TR"/>
        </a:p>
      </dgm:t>
    </dgm:pt>
    <dgm:pt modelId="{E0E529B3-05F1-41CA-AC58-C8203CF80BA1}" type="pres">
      <dgm:prSet presAssocID="{FFAFACE8-E4A1-4F24-84F4-73F842D44A7C}" presName="vert2" presStyleCnt="0"/>
      <dgm:spPr/>
    </dgm:pt>
    <dgm:pt modelId="{9C6FE6EC-C2AB-4CF3-AACB-F718EC8391E6}" type="pres">
      <dgm:prSet presAssocID="{FFAFACE8-E4A1-4F24-84F4-73F842D44A7C}" presName="thinLine2b" presStyleLbl="callout" presStyleIdx="10" presStyleCnt="18"/>
      <dgm:spPr/>
    </dgm:pt>
    <dgm:pt modelId="{2C046553-ABD2-4761-A020-1CD67030FD3C}" type="pres">
      <dgm:prSet presAssocID="{FFAFACE8-E4A1-4F24-84F4-73F842D44A7C}" presName="vertSpace2b" presStyleCnt="0"/>
      <dgm:spPr/>
    </dgm:pt>
    <dgm:pt modelId="{FEF120F7-F660-49C2-9684-98CF52401F8E}" type="pres">
      <dgm:prSet presAssocID="{8F93ECDE-57F1-4CA3-8260-4E9519FFAC36}" presName="horz2" presStyleCnt="0"/>
      <dgm:spPr/>
    </dgm:pt>
    <dgm:pt modelId="{4A2F72B6-EE01-4AA2-8371-26AAC9054298}" type="pres">
      <dgm:prSet presAssocID="{8F93ECDE-57F1-4CA3-8260-4E9519FFAC36}" presName="horzSpace2" presStyleCnt="0"/>
      <dgm:spPr/>
    </dgm:pt>
    <dgm:pt modelId="{FCBFF744-3E09-4666-92B6-667F4609366D}" type="pres">
      <dgm:prSet presAssocID="{8F93ECDE-57F1-4CA3-8260-4E9519FFAC36}" presName="tx2" presStyleLbl="revTx" presStyleIdx="15" presStyleCnt="24"/>
      <dgm:spPr/>
      <dgm:t>
        <a:bodyPr/>
        <a:lstStyle/>
        <a:p>
          <a:endParaRPr lang="tr-TR"/>
        </a:p>
      </dgm:t>
    </dgm:pt>
    <dgm:pt modelId="{34E87D43-C432-425D-A42B-D767249CDC28}" type="pres">
      <dgm:prSet presAssocID="{8F93ECDE-57F1-4CA3-8260-4E9519FFAC36}" presName="vert2" presStyleCnt="0"/>
      <dgm:spPr/>
    </dgm:pt>
    <dgm:pt modelId="{F7CE5989-8786-45F9-A553-0EFC6B310C74}" type="pres">
      <dgm:prSet presAssocID="{8F93ECDE-57F1-4CA3-8260-4E9519FFAC36}" presName="thinLine2b" presStyleLbl="callout" presStyleIdx="11" presStyleCnt="18"/>
      <dgm:spPr/>
    </dgm:pt>
    <dgm:pt modelId="{B4C1107C-3256-4D53-BF16-7621DDFBFA2B}" type="pres">
      <dgm:prSet presAssocID="{8F93ECDE-57F1-4CA3-8260-4E9519FFAC36}" presName="vertSpace2b" presStyleCnt="0"/>
      <dgm:spPr/>
    </dgm:pt>
    <dgm:pt modelId="{F92AD078-EA28-42AE-9DCC-DC44FEDA48BC}" type="pres">
      <dgm:prSet presAssocID="{E171AD87-CDE2-428D-A133-E6EC9D7D70AD}" presName="thickLine" presStyleLbl="alignNode1" presStyleIdx="4" presStyleCnt="6"/>
      <dgm:spPr/>
    </dgm:pt>
    <dgm:pt modelId="{FA9199FB-9223-4211-B101-7DE3D9F839A9}" type="pres">
      <dgm:prSet presAssocID="{E171AD87-CDE2-428D-A133-E6EC9D7D70AD}" presName="horz1" presStyleCnt="0"/>
      <dgm:spPr/>
    </dgm:pt>
    <dgm:pt modelId="{2D168263-5E64-42FB-A63E-89EA3E9F9D54}" type="pres">
      <dgm:prSet presAssocID="{E171AD87-CDE2-428D-A133-E6EC9D7D70AD}" presName="tx1" presStyleLbl="revTx" presStyleIdx="16" presStyleCnt="24"/>
      <dgm:spPr/>
      <dgm:t>
        <a:bodyPr/>
        <a:lstStyle/>
        <a:p>
          <a:endParaRPr lang="tr-TR"/>
        </a:p>
      </dgm:t>
    </dgm:pt>
    <dgm:pt modelId="{A3F580E8-1A60-4C3D-953F-CE6D8AEC6143}" type="pres">
      <dgm:prSet presAssocID="{E171AD87-CDE2-428D-A133-E6EC9D7D70AD}" presName="vert1" presStyleCnt="0"/>
      <dgm:spPr/>
    </dgm:pt>
    <dgm:pt modelId="{2D37FC23-B94A-4FD1-B908-26806DD99F59}" type="pres">
      <dgm:prSet presAssocID="{DDD2347C-F891-461B-BEB1-17AF4D541A10}" presName="vertSpace2a" presStyleCnt="0"/>
      <dgm:spPr/>
    </dgm:pt>
    <dgm:pt modelId="{6316F1C5-E6D4-4181-B065-52F751E030F1}" type="pres">
      <dgm:prSet presAssocID="{DDD2347C-F891-461B-BEB1-17AF4D541A10}" presName="horz2" presStyleCnt="0"/>
      <dgm:spPr/>
    </dgm:pt>
    <dgm:pt modelId="{528CDCB2-E1F9-422C-84C4-BA064F7D32CE}" type="pres">
      <dgm:prSet presAssocID="{DDD2347C-F891-461B-BEB1-17AF4D541A10}" presName="horzSpace2" presStyleCnt="0"/>
      <dgm:spPr/>
    </dgm:pt>
    <dgm:pt modelId="{02F0B9D5-600B-4B23-B2C2-01A8D2F43871}" type="pres">
      <dgm:prSet presAssocID="{DDD2347C-F891-461B-BEB1-17AF4D541A10}" presName="tx2" presStyleLbl="revTx" presStyleIdx="17" presStyleCnt="24"/>
      <dgm:spPr/>
      <dgm:t>
        <a:bodyPr/>
        <a:lstStyle/>
        <a:p>
          <a:endParaRPr lang="tr-TR"/>
        </a:p>
      </dgm:t>
    </dgm:pt>
    <dgm:pt modelId="{7BA3D939-EF35-4232-9133-225FCDCD9B28}" type="pres">
      <dgm:prSet presAssocID="{DDD2347C-F891-461B-BEB1-17AF4D541A10}" presName="vert2" presStyleCnt="0"/>
      <dgm:spPr/>
    </dgm:pt>
    <dgm:pt modelId="{9F966827-8CDB-4E68-A89E-5BB300175E72}" type="pres">
      <dgm:prSet presAssocID="{DDD2347C-F891-461B-BEB1-17AF4D541A10}" presName="thinLine2b" presStyleLbl="callout" presStyleIdx="12" presStyleCnt="18"/>
      <dgm:spPr/>
    </dgm:pt>
    <dgm:pt modelId="{84F432CB-D1A0-4C11-92F0-DE6FBA525000}" type="pres">
      <dgm:prSet presAssocID="{DDD2347C-F891-461B-BEB1-17AF4D541A10}" presName="vertSpace2b" presStyleCnt="0"/>
      <dgm:spPr/>
    </dgm:pt>
    <dgm:pt modelId="{87BA3FBE-A825-42D5-8D76-DB56181C5252}" type="pres">
      <dgm:prSet presAssocID="{FC379EC3-B5A0-42CE-B097-ABA246983F55}" presName="horz2" presStyleCnt="0"/>
      <dgm:spPr/>
    </dgm:pt>
    <dgm:pt modelId="{4527DC7A-E11D-4FA3-9EAA-AA6BC3E67A35}" type="pres">
      <dgm:prSet presAssocID="{FC379EC3-B5A0-42CE-B097-ABA246983F55}" presName="horzSpace2" presStyleCnt="0"/>
      <dgm:spPr/>
    </dgm:pt>
    <dgm:pt modelId="{764B9DEE-321D-4394-9EF7-D7073481142C}" type="pres">
      <dgm:prSet presAssocID="{FC379EC3-B5A0-42CE-B097-ABA246983F55}" presName="tx2" presStyleLbl="revTx" presStyleIdx="18" presStyleCnt="24"/>
      <dgm:spPr/>
      <dgm:t>
        <a:bodyPr/>
        <a:lstStyle/>
        <a:p>
          <a:endParaRPr lang="tr-TR"/>
        </a:p>
      </dgm:t>
    </dgm:pt>
    <dgm:pt modelId="{9AC03FB8-9160-47CE-BFD0-2E224D834AC1}" type="pres">
      <dgm:prSet presAssocID="{FC379EC3-B5A0-42CE-B097-ABA246983F55}" presName="vert2" presStyleCnt="0"/>
      <dgm:spPr/>
    </dgm:pt>
    <dgm:pt modelId="{886A0951-739F-4C08-9952-5912C65F6B40}" type="pres">
      <dgm:prSet presAssocID="{FC379EC3-B5A0-42CE-B097-ABA246983F55}" presName="thinLine2b" presStyleLbl="callout" presStyleIdx="13" presStyleCnt="18"/>
      <dgm:spPr/>
    </dgm:pt>
    <dgm:pt modelId="{11142C3C-3A39-42DD-8E47-9C4D7B1F73D2}" type="pres">
      <dgm:prSet presAssocID="{FC379EC3-B5A0-42CE-B097-ABA246983F55}" presName="vertSpace2b" presStyleCnt="0"/>
      <dgm:spPr/>
    </dgm:pt>
    <dgm:pt modelId="{B78D3543-A5A7-453C-870E-B744E813ACF6}" type="pres">
      <dgm:prSet presAssocID="{FA69E4B5-B6A4-44D0-B395-73CDE1992172}" presName="horz2" presStyleCnt="0"/>
      <dgm:spPr/>
    </dgm:pt>
    <dgm:pt modelId="{33206F2F-51BC-4AC5-8DC3-3271FF008776}" type="pres">
      <dgm:prSet presAssocID="{FA69E4B5-B6A4-44D0-B395-73CDE1992172}" presName="horzSpace2" presStyleCnt="0"/>
      <dgm:spPr/>
    </dgm:pt>
    <dgm:pt modelId="{B7721505-D0A8-4649-89E0-0B5B3A010A83}" type="pres">
      <dgm:prSet presAssocID="{FA69E4B5-B6A4-44D0-B395-73CDE1992172}" presName="tx2" presStyleLbl="revTx" presStyleIdx="19" presStyleCnt="24"/>
      <dgm:spPr/>
      <dgm:t>
        <a:bodyPr/>
        <a:lstStyle/>
        <a:p>
          <a:endParaRPr lang="tr-TR"/>
        </a:p>
      </dgm:t>
    </dgm:pt>
    <dgm:pt modelId="{882E4E1C-CD25-4BEA-84AC-A4F0E1D71B14}" type="pres">
      <dgm:prSet presAssocID="{FA69E4B5-B6A4-44D0-B395-73CDE1992172}" presName="vert2" presStyleCnt="0"/>
      <dgm:spPr/>
    </dgm:pt>
    <dgm:pt modelId="{A172849F-192C-4D16-9230-0109E2627362}" type="pres">
      <dgm:prSet presAssocID="{FA69E4B5-B6A4-44D0-B395-73CDE1992172}" presName="thinLine2b" presStyleLbl="callout" presStyleIdx="14" presStyleCnt="18"/>
      <dgm:spPr/>
    </dgm:pt>
    <dgm:pt modelId="{B344B8EA-9316-41B7-B402-3CDD49FBF93F}" type="pres">
      <dgm:prSet presAssocID="{FA69E4B5-B6A4-44D0-B395-73CDE1992172}" presName="vertSpace2b" presStyleCnt="0"/>
      <dgm:spPr/>
    </dgm:pt>
    <dgm:pt modelId="{5851C346-9CA3-4314-AE10-7AB9AB173EA1}" type="pres">
      <dgm:prSet presAssocID="{E7FE9428-3F6B-40F6-9AA2-CF1AC63223DC}" presName="thickLine" presStyleLbl="alignNode1" presStyleIdx="5" presStyleCnt="6"/>
      <dgm:spPr/>
    </dgm:pt>
    <dgm:pt modelId="{82960FF9-19FD-4E17-AFF5-AAC6785F49E5}" type="pres">
      <dgm:prSet presAssocID="{E7FE9428-3F6B-40F6-9AA2-CF1AC63223DC}" presName="horz1" presStyleCnt="0"/>
      <dgm:spPr/>
    </dgm:pt>
    <dgm:pt modelId="{B8BB1556-3F52-4DD6-A4A1-763D02B3EC4F}" type="pres">
      <dgm:prSet presAssocID="{E7FE9428-3F6B-40F6-9AA2-CF1AC63223DC}" presName="tx1" presStyleLbl="revTx" presStyleIdx="20" presStyleCnt="24"/>
      <dgm:spPr/>
      <dgm:t>
        <a:bodyPr/>
        <a:lstStyle/>
        <a:p>
          <a:endParaRPr lang="tr-TR"/>
        </a:p>
      </dgm:t>
    </dgm:pt>
    <dgm:pt modelId="{8F4E0D17-A38E-43F9-931F-A0B0650EAA1B}" type="pres">
      <dgm:prSet presAssocID="{E7FE9428-3F6B-40F6-9AA2-CF1AC63223DC}" presName="vert1" presStyleCnt="0"/>
      <dgm:spPr/>
    </dgm:pt>
    <dgm:pt modelId="{30BCF35E-CFC4-4213-8BD8-F23E329011E8}" type="pres">
      <dgm:prSet presAssocID="{27B1E0FE-4E0F-40B4-8380-7AD28DBC9623}" presName="vertSpace2a" presStyleCnt="0"/>
      <dgm:spPr/>
    </dgm:pt>
    <dgm:pt modelId="{C51AAF3F-4717-432E-8B76-73E7512B7094}" type="pres">
      <dgm:prSet presAssocID="{27B1E0FE-4E0F-40B4-8380-7AD28DBC9623}" presName="horz2" presStyleCnt="0"/>
      <dgm:spPr/>
    </dgm:pt>
    <dgm:pt modelId="{D11BD53E-6F5F-485B-83EF-CE2D41F2DBB0}" type="pres">
      <dgm:prSet presAssocID="{27B1E0FE-4E0F-40B4-8380-7AD28DBC9623}" presName="horzSpace2" presStyleCnt="0"/>
      <dgm:spPr/>
    </dgm:pt>
    <dgm:pt modelId="{77E40B53-75CA-4670-8C51-C44826FF307E}" type="pres">
      <dgm:prSet presAssocID="{27B1E0FE-4E0F-40B4-8380-7AD28DBC9623}" presName="tx2" presStyleLbl="revTx" presStyleIdx="21" presStyleCnt="24"/>
      <dgm:spPr/>
      <dgm:t>
        <a:bodyPr/>
        <a:lstStyle/>
        <a:p>
          <a:endParaRPr lang="tr-TR"/>
        </a:p>
      </dgm:t>
    </dgm:pt>
    <dgm:pt modelId="{C42F7C35-6A4A-449F-8987-ADE466E00FD1}" type="pres">
      <dgm:prSet presAssocID="{27B1E0FE-4E0F-40B4-8380-7AD28DBC9623}" presName="vert2" presStyleCnt="0"/>
      <dgm:spPr/>
    </dgm:pt>
    <dgm:pt modelId="{72C5D54F-A2CE-4C45-886E-F37BEB76F292}" type="pres">
      <dgm:prSet presAssocID="{27B1E0FE-4E0F-40B4-8380-7AD28DBC9623}" presName="thinLine2b" presStyleLbl="callout" presStyleIdx="15" presStyleCnt="18"/>
      <dgm:spPr/>
    </dgm:pt>
    <dgm:pt modelId="{1C23A7C4-FD73-4968-A5C6-603092A0A5F1}" type="pres">
      <dgm:prSet presAssocID="{27B1E0FE-4E0F-40B4-8380-7AD28DBC9623}" presName="vertSpace2b" presStyleCnt="0"/>
      <dgm:spPr/>
    </dgm:pt>
    <dgm:pt modelId="{11942515-DDCF-43C5-B678-7F6566A236AB}" type="pres">
      <dgm:prSet presAssocID="{CDCE1F6B-61AE-4CE9-877A-4B4DFC9B3D6A}" presName="horz2" presStyleCnt="0"/>
      <dgm:spPr/>
    </dgm:pt>
    <dgm:pt modelId="{0A9CD30D-2A70-4412-9A97-64FEDEDCFB76}" type="pres">
      <dgm:prSet presAssocID="{CDCE1F6B-61AE-4CE9-877A-4B4DFC9B3D6A}" presName="horzSpace2" presStyleCnt="0"/>
      <dgm:spPr/>
    </dgm:pt>
    <dgm:pt modelId="{DEB596AD-9844-42FE-A64A-A99D2ED97F32}" type="pres">
      <dgm:prSet presAssocID="{CDCE1F6B-61AE-4CE9-877A-4B4DFC9B3D6A}" presName="tx2" presStyleLbl="revTx" presStyleIdx="22" presStyleCnt="24"/>
      <dgm:spPr/>
      <dgm:t>
        <a:bodyPr/>
        <a:lstStyle/>
        <a:p>
          <a:endParaRPr lang="tr-TR"/>
        </a:p>
      </dgm:t>
    </dgm:pt>
    <dgm:pt modelId="{4415AC62-0C6C-4B3D-BB85-0F7536C64D73}" type="pres">
      <dgm:prSet presAssocID="{CDCE1F6B-61AE-4CE9-877A-4B4DFC9B3D6A}" presName="vert2" presStyleCnt="0"/>
      <dgm:spPr/>
    </dgm:pt>
    <dgm:pt modelId="{73D28F46-DF13-4023-912C-A854EB861B50}" type="pres">
      <dgm:prSet presAssocID="{CDCE1F6B-61AE-4CE9-877A-4B4DFC9B3D6A}" presName="thinLine2b" presStyleLbl="callout" presStyleIdx="16" presStyleCnt="18"/>
      <dgm:spPr/>
    </dgm:pt>
    <dgm:pt modelId="{025A7BE9-09D7-4995-9C5B-48D7B0A1C79D}" type="pres">
      <dgm:prSet presAssocID="{CDCE1F6B-61AE-4CE9-877A-4B4DFC9B3D6A}" presName="vertSpace2b" presStyleCnt="0"/>
      <dgm:spPr/>
    </dgm:pt>
    <dgm:pt modelId="{92BB95A6-0B11-44B4-86E2-BA873F7258F7}" type="pres">
      <dgm:prSet presAssocID="{F67455A6-C142-4DAD-BA16-4B94D6A5DFF3}" presName="horz2" presStyleCnt="0"/>
      <dgm:spPr/>
    </dgm:pt>
    <dgm:pt modelId="{35D73FB3-F91E-4977-97BC-4C6E80AB8010}" type="pres">
      <dgm:prSet presAssocID="{F67455A6-C142-4DAD-BA16-4B94D6A5DFF3}" presName="horzSpace2" presStyleCnt="0"/>
      <dgm:spPr/>
    </dgm:pt>
    <dgm:pt modelId="{89C85DFA-F652-439C-837C-B4A17531A064}" type="pres">
      <dgm:prSet presAssocID="{F67455A6-C142-4DAD-BA16-4B94D6A5DFF3}" presName="tx2" presStyleLbl="revTx" presStyleIdx="23" presStyleCnt="24"/>
      <dgm:spPr/>
      <dgm:t>
        <a:bodyPr/>
        <a:lstStyle/>
        <a:p>
          <a:endParaRPr lang="tr-TR"/>
        </a:p>
      </dgm:t>
    </dgm:pt>
    <dgm:pt modelId="{511D3663-7D49-4A30-A056-87C1CFEAA28E}" type="pres">
      <dgm:prSet presAssocID="{F67455A6-C142-4DAD-BA16-4B94D6A5DFF3}" presName="vert2" presStyleCnt="0"/>
      <dgm:spPr/>
    </dgm:pt>
    <dgm:pt modelId="{82DE9873-65E0-4422-BBA2-BACF1945A89A}" type="pres">
      <dgm:prSet presAssocID="{F67455A6-C142-4DAD-BA16-4B94D6A5DFF3}" presName="thinLine2b" presStyleLbl="callout" presStyleIdx="17" presStyleCnt="18"/>
      <dgm:spPr/>
    </dgm:pt>
    <dgm:pt modelId="{43AF2903-0636-4BB2-82EE-E23197B13752}" type="pres">
      <dgm:prSet presAssocID="{F67455A6-C142-4DAD-BA16-4B94D6A5DFF3}" presName="vertSpace2b" presStyleCnt="0"/>
      <dgm:spPr/>
    </dgm:pt>
  </dgm:ptLst>
  <dgm:cxnLst>
    <dgm:cxn modelId="{CCEF6F4C-17CA-4812-9E6D-14D77D1AA91B}" type="presOf" srcId="{D54857D1-995A-47D9-A156-E8A68ECD501D}" destId="{C66E0846-4DE6-4866-8EFE-7AFD6CF50EF7}" srcOrd="0" destOrd="0" presId="urn:microsoft.com/office/officeart/2008/layout/LinedList"/>
    <dgm:cxn modelId="{3F562F69-A172-467F-AC22-E8E828A457E3}" type="presOf" srcId="{E7FE9428-3F6B-40F6-9AA2-CF1AC63223DC}" destId="{B8BB1556-3F52-4DD6-A4A1-763D02B3EC4F}" srcOrd="0" destOrd="0" presId="urn:microsoft.com/office/officeart/2008/layout/LinedList"/>
    <dgm:cxn modelId="{D70673DB-760F-4255-A531-B17634963341}" type="presOf" srcId="{E171AD87-CDE2-428D-A133-E6EC9D7D70AD}" destId="{2D168263-5E64-42FB-A63E-89EA3E9F9D54}" srcOrd="0" destOrd="0" presId="urn:microsoft.com/office/officeart/2008/layout/LinedList"/>
    <dgm:cxn modelId="{5F8AEA13-A0B7-4CDE-A052-D5A6C6973E49}" srcId="{12B208E5-2A12-4A1A-A0EA-40A8EB8AD698}" destId="{021E01CA-A401-47BB-B8BC-D902BBEFA0F6}" srcOrd="2" destOrd="0" parTransId="{816437FF-A4F5-4D1A-9D7A-33AC6824035E}" sibTransId="{C5342FF6-7E68-440C-9B1D-52E9FEDA035D}"/>
    <dgm:cxn modelId="{1D4A0F18-0B87-438C-9DCC-5B9A957ECD40}" srcId="{12B208E5-2A12-4A1A-A0EA-40A8EB8AD698}" destId="{4308BAC9-3392-48B9-8B53-9E0C0C544C55}" srcOrd="0" destOrd="0" parTransId="{9209E863-298F-4537-A1F7-6776264B7AF7}" sibTransId="{570017FB-7653-465F-ACCB-B896DFEAD948}"/>
    <dgm:cxn modelId="{E4C936B4-2823-4451-986A-ECCA799FFB39}" srcId="{AB066FEC-2F57-4187-B6E1-7659BBD88A53}" destId="{355BA972-C6D8-4E25-824B-52999EEDE331}" srcOrd="2" destOrd="0" parTransId="{54FB3326-4E65-4305-8211-7F1D7939680D}" sibTransId="{1EB2274D-752B-4694-9338-6C766A95976F}"/>
    <dgm:cxn modelId="{D2C8C386-E428-43F9-BF50-BDE8C95A303F}" type="presOf" srcId="{27B1E0FE-4E0F-40B4-8380-7AD28DBC9623}" destId="{77E40B53-75CA-4670-8C51-C44826FF307E}" srcOrd="0" destOrd="0" presId="urn:microsoft.com/office/officeart/2008/layout/LinedList"/>
    <dgm:cxn modelId="{B2FDB76E-FA4C-45DA-AAF2-489D1459D151}" srcId="{1C7EFF90-1055-4943-99F0-B07C606B9DC2}" destId="{E171AD87-CDE2-428D-A133-E6EC9D7D70AD}" srcOrd="4" destOrd="0" parTransId="{3C805743-F14B-4021-B5B4-2DA2AD365E2B}" sibTransId="{FE3B1552-976B-4C88-9BA9-15ED0B0AC6E7}"/>
    <dgm:cxn modelId="{E200AB67-252A-4A4F-A0C1-FAC85E55AD74}" type="presOf" srcId="{AB066FEC-2F57-4187-B6E1-7659BBD88A53}" destId="{1F9FAF3A-2990-45FA-902E-94E18DC415ED}" srcOrd="0" destOrd="0" presId="urn:microsoft.com/office/officeart/2008/layout/LinedList"/>
    <dgm:cxn modelId="{7B2A5078-5782-4299-B233-8E110BD88F62}" type="presOf" srcId="{6C281445-E7AF-480F-AD04-6F0E7F2EA92A}" destId="{64D2AC1F-92C5-4308-9274-2B2C0B716575}" srcOrd="0" destOrd="0" presId="urn:microsoft.com/office/officeart/2008/layout/LinedList"/>
    <dgm:cxn modelId="{30F5524F-46AE-4AC1-B838-419C7924D21D}" srcId="{E7FE9428-3F6B-40F6-9AA2-CF1AC63223DC}" destId="{CDCE1F6B-61AE-4CE9-877A-4B4DFC9B3D6A}" srcOrd="1" destOrd="0" parTransId="{F00E9DBD-DE7D-42B1-B5A7-F653FA11A32A}" sibTransId="{5508DAEE-AEA7-43E1-B5CF-697749E00784}"/>
    <dgm:cxn modelId="{528B5A8F-D70A-4B13-A030-459B0886426D}" srcId="{303FB45E-BD98-4D49-9C94-4043530D3678}" destId="{22DA2098-8B4F-40B4-B5E0-5895BBE1E9C8}" srcOrd="0" destOrd="0" parTransId="{F77BA79C-8E45-4180-9D4C-18D6A2ED52D9}" sibTransId="{7AA2F9D1-6CF1-454E-80A8-5B7AF1E284C8}"/>
    <dgm:cxn modelId="{0B758658-3840-4C69-9401-2A82D2A48CEB}" type="presOf" srcId="{738A9FD6-2173-490C-AB7C-A49F54896846}" destId="{950B9CC8-A970-4A89-B0BC-D9298F28F01F}" srcOrd="0" destOrd="0" presId="urn:microsoft.com/office/officeart/2008/layout/LinedList"/>
    <dgm:cxn modelId="{1BEE1A0E-DDFB-41D9-B6ED-5C6FD9147587}" type="presOf" srcId="{FC379EC3-B5A0-42CE-B097-ABA246983F55}" destId="{764B9DEE-321D-4394-9EF7-D7073481142C}" srcOrd="0" destOrd="0" presId="urn:microsoft.com/office/officeart/2008/layout/LinedList"/>
    <dgm:cxn modelId="{095EAAA3-EA9D-4F0D-8267-DD698CE9B52C}" type="presOf" srcId="{1C7EFF90-1055-4943-99F0-B07C606B9DC2}" destId="{99F02114-B920-4166-8231-389483BE5463}" srcOrd="0" destOrd="0" presId="urn:microsoft.com/office/officeart/2008/layout/LinedList"/>
    <dgm:cxn modelId="{3BBDE3A7-8E56-493C-AB3E-10684A6DECF7}" srcId="{6C281445-E7AF-480F-AD04-6F0E7F2EA92A}" destId="{D740C187-610C-4E12-AD73-0CF721F42CC4}" srcOrd="2" destOrd="0" parTransId="{CE0523E1-40E1-4BB0-AE05-0E819DA83646}" sibTransId="{1F5E1C59-3AA5-45B3-AC9B-AA08159B81DD}"/>
    <dgm:cxn modelId="{54670849-564C-4F89-AFD2-8757471ECB8D}" srcId="{E171AD87-CDE2-428D-A133-E6EC9D7D70AD}" destId="{FC379EC3-B5A0-42CE-B097-ABA246983F55}" srcOrd="1" destOrd="0" parTransId="{1D4C2C1D-BE19-4344-BE50-307BB3DB9B01}" sibTransId="{A399F5A0-89E3-475A-ACD4-7C842EF05F9F}"/>
    <dgm:cxn modelId="{326AF078-B3EA-4531-B76C-A9BA3B81E4ED}" type="presOf" srcId="{D740C187-610C-4E12-AD73-0CF721F42CC4}" destId="{7A2E1BA4-AF55-41FD-B2F8-731C7495634D}" srcOrd="0" destOrd="0" presId="urn:microsoft.com/office/officeart/2008/layout/LinedList"/>
    <dgm:cxn modelId="{8DE77E1D-A2B7-4383-ADB0-B29F639FAC23}" srcId="{303FB45E-BD98-4D49-9C94-4043530D3678}" destId="{8F93ECDE-57F1-4CA3-8260-4E9519FFAC36}" srcOrd="2" destOrd="0" parTransId="{BCFC0F41-B544-4AC8-9FA4-42A638B3FB6F}" sibTransId="{02F7F798-A2CF-4ED2-AAB6-4423851256D5}"/>
    <dgm:cxn modelId="{E6892BCA-757F-444A-BD31-C31F09239545}" srcId="{12B208E5-2A12-4A1A-A0EA-40A8EB8AD698}" destId="{6871F88C-D9D3-4D83-A776-DA6111C509CA}" srcOrd="1" destOrd="0" parTransId="{F1FF5077-50BB-43CA-B470-394B7447ED9F}" sibTransId="{2FD51086-F83F-4246-9AB8-5ED75A14D7FB}"/>
    <dgm:cxn modelId="{0FDE1B03-A323-415F-82DA-A49C83AC033E}" srcId="{E171AD87-CDE2-428D-A133-E6EC9D7D70AD}" destId="{DDD2347C-F891-461B-BEB1-17AF4D541A10}" srcOrd="0" destOrd="0" parTransId="{C0C37598-4495-4EF8-A2C8-C5382418E37A}" sibTransId="{DD46DC84-7B9F-48DD-8A84-96344505551E}"/>
    <dgm:cxn modelId="{A3F668BF-94AC-4E6B-BF49-11BA88496099}" srcId="{1C7EFF90-1055-4943-99F0-B07C606B9DC2}" destId="{303FB45E-BD98-4D49-9C94-4043530D3678}" srcOrd="3" destOrd="0" parTransId="{FDC72381-4C5A-4FE6-AB5D-0BA3CC640560}" sibTransId="{8884A8FC-5628-478C-A232-FD676A9699C2}"/>
    <dgm:cxn modelId="{AA4D1D36-F21F-4026-A0DB-F542473C03BD}" srcId="{1C7EFF90-1055-4943-99F0-B07C606B9DC2}" destId="{AB066FEC-2F57-4187-B6E1-7659BBD88A53}" srcOrd="2" destOrd="0" parTransId="{D893A97D-87CE-47C7-8ADF-5B167FCADA3C}" sibTransId="{482C7DF4-A680-461E-A4DE-91CA776F3224}"/>
    <dgm:cxn modelId="{03233DF3-A756-4328-A878-DF3BCA364C04}" type="presOf" srcId="{8F93ECDE-57F1-4CA3-8260-4E9519FFAC36}" destId="{FCBFF744-3E09-4666-92B6-667F4609366D}" srcOrd="0" destOrd="0" presId="urn:microsoft.com/office/officeart/2008/layout/LinedList"/>
    <dgm:cxn modelId="{2DB262CB-306A-49BD-85BB-73B1BA86A36E}" srcId="{1C7EFF90-1055-4943-99F0-B07C606B9DC2}" destId="{12B208E5-2A12-4A1A-A0EA-40A8EB8AD698}" srcOrd="0" destOrd="0" parTransId="{E4783C27-BFBF-4AD8-BB1D-79FF974D53E9}" sibTransId="{6B832F87-867D-4E4D-A79B-528E3856051E}"/>
    <dgm:cxn modelId="{BEDA0535-A2FA-4EAF-9157-02018CAD9E8B}" srcId="{E7FE9428-3F6B-40F6-9AA2-CF1AC63223DC}" destId="{27B1E0FE-4E0F-40B4-8380-7AD28DBC9623}" srcOrd="0" destOrd="0" parTransId="{3F158E13-EDA1-4484-BF4D-11AEE485C9E2}" sibTransId="{DBFA1F5D-E1E0-40A2-AAFE-D35A112438D3}"/>
    <dgm:cxn modelId="{6D82D3C4-5F6E-49DE-9F83-01866D6E550F}" type="presOf" srcId="{F67455A6-C142-4DAD-BA16-4B94D6A5DFF3}" destId="{89C85DFA-F652-439C-837C-B4A17531A064}" srcOrd="0" destOrd="0" presId="urn:microsoft.com/office/officeart/2008/layout/LinedList"/>
    <dgm:cxn modelId="{F5F86A63-2C8E-49F3-A086-2212A4A889D3}" srcId="{6C281445-E7AF-480F-AD04-6F0E7F2EA92A}" destId="{6F9BC109-6568-4631-ADF0-AB944800C892}" srcOrd="1" destOrd="0" parTransId="{BF71B4C9-8D22-418B-AF82-3A0CDE689816}" sibTransId="{1D91B078-7C31-45EE-BBF9-631C682910DC}"/>
    <dgm:cxn modelId="{4A453B89-2FAD-4D12-B9FD-570DB431E73E}" type="presOf" srcId="{CDCE1F6B-61AE-4CE9-877A-4B4DFC9B3D6A}" destId="{DEB596AD-9844-42FE-A64A-A99D2ED97F32}" srcOrd="0" destOrd="0" presId="urn:microsoft.com/office/officeart/2008/layout/LinedList"/>
    <dgm:cxn modelId="{7BB2B236-88B0-436C-9005-1C5D2380B03B}" srcId="{AB066FEC-2F57-4187-B6E1-7659BBD88A53}" destId="{372E2E3A-29DB-4BBD-AC22-95043AC24CD7}" srcOrd="1" destOrd="0" parTransId="{86917C67-FA6A-4C41-911A-25396F89B28C}" sibTransId="{2EFB7BC7-26C1-4B0D-A277-05B3B60FE215}"/>
    <dgm:cxn modelId="{BE17004B-E6E3-4CDE-A2DB-EE81673B4089}" type="presOf" srcId="{12B208E5-2A12-4A1A-A0EA-40A8EB8AD698}" destId="{81A3961F-1DAE-4AF7-98DF-6C9B382D576D}" srcOrd="0" destOrd="0" presId="urn:microsoft.com/office/officeart/2008/layout/LinedList"/>
    <dgm:cxn modelId="{64630374-AD5D-46CE-BFF8-544C31179F86}" type="presOf" srcId="{372E2E3A-29DB-4BBD-AC22-95043AC24CD7}" destId="{12EED01B-C4A7-4E4A-A5C7-9F25ED35B647}" srcOrd="0" destOrd="0" presId="urn:microsoft.com/office/officeart/2008/layout/LinedList"/>
    <dgm:cxn modelId="{2C6BBE51-96B5-4B60-B6CF-8984C488E06A}" type="presOf" srcId="{22DA2098-8B4F-40B4-B5E0-5895BBE1E9C8}" destId="{36527B23-1C0B-46C0-995B-AB4938448A55}" srcOrd="0" destOrd="0" presId="urn:microsoft.com/office/officeart/2008/layout/LinedList"/>
    <dgm:cxn modelId="{57C0FABD-F3A7-43A0-9844-286736D6A3CC}" type="presOf" srcId="{355BA972-C6D8-4E25-824B-52999EEDE331}" destId="{A6311814-6BC1-499A-903B-B67F05C5B2D6}" srcOrd="0" destOrd="0" presId="urn:microsoft.com/office/officeart/2008/layout/LinedList"/>
    <dgm:cxn modelId="{DB39B370-8B1F-4DCD-9419-2E7B371018E8}" type="presOf" srcId="{303FB45E-BD98-4D49-9C94-4043530D3678}" destId="{859F9EAD-A3F5-4F7F-95AB-7AF2D1B3D466}" srcOrd="0" destOrd="0" presId="urn:microsoft.com/office/officeart/2008/layout/LinedList"/>
    <dgm:cxn modelId="{1E87C150-9F4A-4254-B798-071A53021172}" type="presOf" srcId="{021E01CA-A401-47BB-B8BC-D902BBEFA0F6}" destId="{BBF7FBC0-0B22-4532-914F-F4705842B5B2}" srcOrd="0" destOrd="0" presId="urn:microsoft.com/office/officeart/2008/layout/LinedList"/>
    <dgm:cxn modelId="{269A2C63-7D06-4110-8406-26D73255D631}" type="presOf" srcId="{FA69E4B5-B6A4-44D0-B395-73CDE1992172}" destId="{B7721505-D0A8-4649-89E0-0B5B3A010A83}" srcOrd="0" destOrd="0" presId="urn:microsoft.com/office/officeart/2008/layout/LinedList"/>
    <dgm:cxn modelId="{C7401CB4-E84B-4017-BAC0-D9761EE8BE17}" srcId="{1C7EFF90-1055-4943-99F0-B07C606B9DC2}" destId="{6C281445-E7AF-480F-AD04-6F0E7F2EA92A}" srcOrd="1" destOrd="0" parTransId="{BCE9CBA8-F759-4CF2-9D0D-9CBF0CE7E922}" sibTransId="{6865C011-50E0-41AA-A601-E03529F54D74}"/>
    <dgm:cxn modelId="{5A180A63-9ACB-434D-AA58-5F3AB0CA2EBD}" srcId="{303FB45E-BD98-4D49-9C94-4043530D3678}" destId="{FFAFACE8-E4A1-4F24-84F4-73F842D44A7C}" srcOrd="1" destOrd="0" parTransId="{25CF282A-13AC-41B7-973D-22D292059587}" sibTransId="{26BD2C0E-10F0-4DE3-9CD0-4C417E4BB4C7}"/>
    <dgm:cxn modelId="{C87B589A-DFC4-42E5-825E-9FDC6707D30E}" type="presOf" srcId="{FFAFACE8-E4A1-4F24-84F4-73F842D44A7C}" destId="{453E2419-22BC-4D25-9494-654EB39406A8}" srcOrd="0" destOrd="0" presId="urn:microsoft.com/office/officeart/2008/layout/LinedList"/>
    <dgm:cxn modelId="{BCFDD8A6-627F-43ED-97DC-2856DC437CCA}" type="presOf" srcId="{DDD2347C-F891-461B-BEB1-17AF4D541A10}" destId="{02F0B9D5-600B-4B23-B2C2-01A8D2F43871}" srcOrd="0" destOrd="0" presId="urn:microsoft.com/office/officeart/2008/layout/LinedList"/>
    <dgm:cxn modelId="{F67B3783-B552-4D5C-90B9-BF5861CCD2E8}" srcId="{E171AD87-CDE2-428D-A133-E6EC9D7D70AD}" destId="{FA69E4B5-B6A4-44D0-B395-73CDE1992172}" srcOrd="2" destOrd="0" parTransId="{02A23DA9-3129-4564-990D-008CF6682CC6}" sibTransId="{CA145F59-DF68-4854-93A0-EBBCCAB035EA}"/>
    <dgm:cxn modelId="{2EDD7014-5929-4B37-867F-1A42F0D2C464}" type="presOf" srcId="{6F9BC109-6568-4631-ADF0-AB944800C892}" destId="{A5058B5A-DF9C-4B2C-838E-6286BB3B8CF4}" srcOrd="0" destOrd="0" presId="urn:microsoft.com/office/officeart/2008/layout/LinedList"/>
    <dgm:cxn modelId="{65513C12-B5DF-471E-B402-962EE7923109}" srcId="{AB066FEC-2F57-4187-B6E1-7659BBD88A53}" destId="{D54857D1-995A-47D9-A156-E8A68ECD501D}" srcOrd="0" destOrd="0" parTransId="{3AB9532F-E4B6-4A46-8DC5-22CFB9E10784}" sibTransId="{E52C4942-CCEC-4B20-997C-705E2D0F1B98}"/>
    <dgm:cxn modelId="{BC8FD2C2-0094-4474-A4F2-89A3DD040D19}" srcId="{6C281445-E7AF-480F-AD04-6F0E7F2EA92A}" destId="{738A9FD6-2173-490C-AB7C-A49F54896846}" srcOrd="0" destOrd="0" parTransId="{3331D526-32CB-4376-B2BB-CD73F97DEE85}" sibTransId="{169AD072-68B7-44A4-9700-B8AE593679E4}"/>
    <dgm:cxn modelId="{13820C64-26AE-4AAC-A3FC-5C3737C5E869}" srcId="{E7FE9428-3F6B-40F6-9AA2-CF1AC63223DC}" destId="{F67455A6-C142-4DAD-BA16-4B94D6A5DFF3}" srcOrd="2" destOrd="0" parTransId="{7E6D34BE-5236-4057-B0D4-8552A8C28445}" sibTransId="{02057FE9-37D4-413C-B635-B7924F980F59}"/>
    <dgm:cxn modelId="{41BC351E-1288-4D4F-B677-471370A4B79A}" srcId="{1C7EFF90-1055-4943-99F0-B07C606B9DC2}" destId="{E7FE9428-3F6B-40F6-9AA2-CF1AC63223DC}" srcOrd="5" destOrd="0" parTransId="{43BE6153-AEED-4493-BE1C-8FE613ED56DA}" sibTransId="{FE5E99D8-C945-49AF-998E-1068B0A29308}"/>
    <dgm:cxn modelId="{5DC8F166-A6EA-4218-81E4-DC3B848080D0}" type="presOf" srcId="{4308BAC9-3392-48B9-8B53-9E0C0C544C55}" destId="{428AED5B-976A-4D57-8289-2E47E9BB5B63}" srcOrd="0" destOrd="0" presId="urn:microsoft.com/office/officeart/2008/layout/LinedList"/>
    <dgm:cxn modelId="{99E2116D-B2BA-4105-B46C-42979FB7EF00}" type="presOf" srcId="{6871F88C-D9D3-4D83-A776-DA6111C509CA}" destId="{0D498046-83D9-42AC-9573-D9D152040907}" srcOrd="0" destOrd="0" presId="urn:microsoft.com/office/officeart/2008/layout/LinedList"/>
    <dgm:cxn modelId="{0CDAF27C-EB0B-46C2-8F82-03CD5B115D47}" type="presParOf" srcId="{99F02114-B920-4166-8231-389483BE5463}" destId="{3A1C5E20-55C0-48DE-B072-D4B06F6E3EC5}" srcOrd="0" destOrd="0" presId="urn:microsoft.com/office/officeart/2008/layout/LinedList"/>
    <dgm:cxn modelId="{06CBEFB9-93B5-41E9-894E-56C7B1779623}" type="presParOf" srcId="{99F02114-B920-4166-8231-389483BE5463}" destId="{BBE31292-C0FD-4B97-B6A3-7AB4C28A6CBF}" srcOrd="1" destOrd="0" presId="urn:microsoft.com/office/officeart/2008/layout/LinedList"/>
    <dgm:cxn modelId="{049C284F-CD55-41E1-A1E1-762F84A6C66F}" type="presParOf" srcId="{BBE31292-C0FD-4B97-B6A3-7AB4C28A6CBF}" destId="{81A3961F-1DAE-4AF7-98DF-6C9B382D576D}" srcOrd="0" destOrd="0" presId="urn:microsoft.com/office/officeart/2008/layout/LinedList"/>
    <dgm:cxn modelId="{B7A47F2B-E15B-44D0-B92F-28F9D123F537}" type="presParOf" srcId="{BBE31292-C0FD-4B97-B6A3-7AB4C28A6CBF}" destId="{0E92D283-18C3-4971-8138-64484DC7FF96}" srcOrd="1" destOrd="0" presId="urn:microsoft.com/office/officeart/2008/layout/LinedList"/>
    <dgm:cxn modelId="{8084181C-7D56-4645-8F7E-5245B742EDDD}" type="presParOf" srcId="{0E92D283-18C3-4971-8138-64484DC7FF96}" destId="{10DB410A-EC0F-4BAD-B82D-50DCA5597BEA}" srcOrd="0" destOrd="0" presId="urn:microsoft.com/office/officeart/2008/layout/LinedList"/>
    <dgm:cxn modelId="{D3F6970C-3C4F-4F5F-8CDC-BE370EAFEC66}" type="presParOf" srcId="{0E92D283-18C3-4971-8138-64484DC7FF96}" destId="{16349E61-5CBD-48C4-8E2C-514D57F0B095}" srcOrd="1" destOrd="0" presId="urn:microsoft.com/office/officeart/2008/layout/LinedList"/>
    <dgm:cxn modelId="{AFE6345A-9EE5-4BE8-A75F-7AFA888C3F25}" type="presParOf" srcId="{16349E61-5CBD-48C4-8E2C-514D57F0B095}" destId="{31535DC0-377D-4F1D-9604-6C8E75960B47}" srcOrd="0" destOrd="0" presId="urn:microsoft.com/office/officeart/2008/layout/LinedList"/>
    <dgm:cxn modelId="{205154B8-18FD-4E94-A100-FC4EC7B552DC}" type="presParOf" srcId="{16349E61-5CBD-48C4-8E2C-514D57F0B095}" destId="{428AED5B-976A-4D57-8289-2E47E9BB5B63}" srcOrd="1" destOrd="0" presId="urn:microsoft.com/office/officeart/2008/layout/LinedList"/>
    <dgm:cxn modelId="{8CF86BEE-5A58-4F79-A348-4051BA26CC18}" type="presParOf" srcId="{16349E61-5CBD-48C4-8E2C-514D57F0B095}" destId="{3D30D980-2E5A-4B30-B5BD-DF5BDAF9FC13}" srcOrd="2" destOrd="0" presId="urn:microsoft.com/office/officeart/2008/layout/LinedList"/>
    <dgm:cxn modelId="{C8CC2459-B411-4400-8694-AD3627CD3FA2}" type="presParOf" srcId="{0E92D283-18C3-4971-8138-64484DC7FF96}" destId="{4848F27B-CF6F-455D-B8DC-C7E8E49CB8B5}" srcOrd="2" destOrd="0" presId="urn:microsoft.com/office/officeart/2008/layout/LinedList"/>
    <dgm:cxn modelId="{0BEE8714-BFDD-42DC-BEBC-43E374DD1791}" type="presParOf" srcId="{0E92D283-18C3-4971-8138-64484DC7FF96}" destId="{557D6F9D-3ECF-430D-899A-E223D4A97C96}" srcOrd="3" destOrd="0" presId="urn:microsoft.com/office/officeart/2008/layout/LinedList"/>
    <dgm:cxn modelId="{16612E93-8B51-468F-A05B-91603D062ECB}" type="presParOf" srcId="{0E92D283-18C3-4971-8138-64484DC7FF96}" destId="{1413BBC0-A981-453A-B18F-1B9A30648D84}" srcOrd="4" destOrd="0" presId="urn:microsoft.com/office/officeart/2008/layout/LinedList"/>
    <dgm:cxn modelId="{C9EDAF05-3264-4363-98B3-620C79310359}" type="presParOf" srcId="{1413BBC0-A981-453A-B18F-1B9A30648D84}" destId="{775F2B9E-1370-4EF7-8578-E0A441441FF1}" srcOrd="0" destOrd="0" presId="urn:microsoft.com/office/officeart/2008/layout/LinedList"/>
    <dgm:cxn modelId="{E3C909E6-79D8-4B66-A81E-60A092698BDE}" type="presParOf" srcId="{1413BBC0-A981-453A-B18F-1B9A30648D84}" destId="{0D498046-83D9-42AC-9573-D9D152040907}" srcOrd="1" destOrd="0" presId="urn:microsoft.com/office/officeart/2008/layout/LinedList"/>
    <dgm:cxn modelId="{30F13095-1039-4483-8FE6-7B4F82D656AA}" type="presParOf" srcId="{1413BBC0-A981-453A-B18F-1B9A30648D84}" destId="{10153DF8-9FC8-40D2-9233-043262270FA1}" srcOrd="2" destOrd="0" presId="urn:microsoft.com/office/officeart/2008/layout/LinedList"/>
    <dgm:cxn modelId="{CBCD1AE4-EA29-4EBA-BB42-5AD8AF23C845}" type="presParOf" srcId="{0E92D283-18C3-4971-8138-64484DC7FF96}" destId="{64B763D2-D846-4EBE-A42F-1707EA81634A}" srcOrd="5" destOrd="0" presId="urn:microsoft.com/office/officeart/2008/layout/LinedList"/>
    <dgm:cxn modelId="{50188F36-3BF9-420C-9D13-4BB980328B07}" type="presParOf" srcId="{0E92D283-18C3-4971-8138-64484DC7FF96}" destId="{018E40E8-B15F-479C-A77A-BBB5981B63A5}" srcOrd="6" destOrd="0" presId="urn:microsoft.com/office/officeart/2008/layout/LinedList"/>
    <dgm:cxn modelId="{A515DDFC-4044-4D3A-846E-3F2F610DD883}" type="presParOf" srcId="{0E92D283-18C3-4971-8138-64484DC7FF96}" destId="{AAEB9BF3-2B8C-417B-A395-0C7E41A28537}" srcOrd="7" destOrd="0" presId="urn:microsoft.com/office/officeart/2008/layout/LinedList"/>
    <dgm:cxn modelId="{3A7A91B9-19C8-48E6-930B-B184CC78BDF2}" type="presParOf" srcId="{AAEB9BF3-2B8C-417B-A395-0C7E41A28537}" destId="{62CD3AE1-9779-4A3A-9FEF-E8FF809E8AC2}" srcOrd="0" destOrd="0" presId="urn:microsoft.com/office/officeart/2008/layout/LinedList"/>
    <dgm:cxn modelId="{8769DB04-2386-4DC9-B9EA-0C9AB0B8A6F7}" type="presParOf" srcId="{AAEB9BF3-2B8C-417B-A395-0C7E41A28537}" destId="{BBF7FBC0-0B22-4532-914F-F4705842B5B2}" srcOrd="1" destOrd="0" presId="urn:microsoft.com/office/officeart/2008/layout/LinedList"/>
    <dgm:cxn modelId="{481C05F7-DC2B-4845-AF89-EEFDFCA1DFE5}" type="presParOf" srcId="{AAEB9BF3-2B8C-417B-A395-0C7E41A28537}" destId="{2A724357-2789-4744-B534-DC5975518AED}" srcOrd="2" destOrd="0" presId="urn:microsoft.com/office/officeart/2008/layout/LinedList"/>
    <dgm:cxn modelId="{D64C83A7-0F33-4AFF-8699-529769F90271}" type="presParOf" srcId="{0E92D283-18C3-4971-8138-64484DC7FF96}" destId="{850D854B-FEE5-465A-9737-E3FE7208CC7B}" srcOrd="8" destOrd="0" presId="urn:microsoft.com/office/officeart/2008/layout/LinedList"/>
    <dgm:cxn modelId="{B275F59F-6849-4B5F-A22D-E9061D0EDD8F}" type="presParOf" srcId="{0E92D283-18C3-4971-8138-64484DC7FF96}" destId="{1E305AEF-76F5-4D2A-8E65-A1BA00F930CF}" srcOrd="9" destOrd="0" presId="urn:microsoft.com/office/officeart/2008/layout/LinedList"/>
    <dgm:cxn modelId="{02B835B3-620B-411C-9B9D-F32139189B92}" type="presParOf" srcId="{99F02114-B920-4166-8231-389483BE5463}" destId="{C59EDB28-CD82-45F1-BB2A-E47D14469F7D}" srcOrd="2" destOrd="0" presId="urn:microsoft.com/office/officeart/2008/layout/LinedList"/>
    <dgm:cxn modelId="{838CCCB3-7B2E-41DF-8BF0-FD27A9401BCF}" type="presParOf" srcId="{99F02114-B920-4166-8231-389483BE5463}" destId="{A2A021C2-CCD2-4E1C-8862-EA1912EDA9DA}" srcOrd="3" destOrd="0" presId="urn:microsoft.com/office/officeart/2008/layout/LinedList"/>
    <dgm:cxn modelId="{274B9EDB-1F88-4FF9-AC98-A98D74DDF7A4}" type="presParOf" srcId="{A2A021C2-CCD2-4E1C-8862-EA1912EDA9DA}" destId="{64D2AC1F-92C5-4308-9274-2B2C0B716575}" srcOrd="0" destOrd="0" presId="urn:microsoft.com/office/officeart/2008/layout/LinedList"/>
    <dgm:cxn modelId="{891227BB-D91E-4CDF-AAE9-899EEC916511}" type="presParOf" srcId="{A2A021C2-CCD2-4E1C-8862-EA1912EDA9DA}" destId="{74D30372-2F1C-44ED-8682-57A0F0EE742C}" srcOrd="1" destOrd="0" presId="urn:microsoft.com/office/officeart/2008/layout/LinedList"/>
    <dgm:cxn modelId="{597C62C3-AFCB-4C4B-866E-09A8AEE44332}" type="presParOf" srcId="{74D30372-2F1C-44ED-8682-57A0F0EE742C}" destId="{B2117057-0BE7-49D3-BE9A-9129154291F4}" srcOrd="0" destOrd="0" presId="urn:microsoft.com/office/officeart/2008/layout/LinedList"/>
    <dgm:cxn modelId="{833A38D1-E235-4019-9ED5-BC9343D740FF}" type="presParOf" srcId="{74D30372-2F1C-44ED-8682-57A0F0EE742C}" destId="{0EEC15C3-87A3-44B6-84C4-5651198FA955}" srcOrd="1" destOrd="0" presId="urn:microsoft.com/office/officeart/2008/layout/LinedList"/>
    <dgm:cxn modelId="{504191D9-B2A9-474F-A987-43EEB687955B}" type="presParOf" srcId="{0EEC15C3-87A3-44B6-84C4-5651198FA955}" destId="{89B47785-E260-47C5-B842-12033AD4578F}" srcOrd="0" destOrd="0" presId="urn:microsoft.com/office/officeart/2008/layout/LinedList"/>
    <dgm:cxn modelId="{DB4A7E64-2938-4AC1-910D-F1AD0C98876B}" type="presParOf" srcId="{0EEC15C3-87A3-44B6-84C4-5651198FA955}" destId="{950B9CC8-A970-4A89-B0BC-D9298F28F01F}" srcOrd="1" destOrd="0" presId="urn:microsoft.com/office/officeart/2008/layout/LinedList"/>
    <dgm:cxn modelId="{C3338662-509B-4F6E-B770-BE5B89373DDF}" type="presParOf" srcId="{0EEC15C3-87A3-44B6-84C4-5651198FA955}" destId="{45C4C717-F031-47C0-A44D-162EB44150A4}" srcOrd="2" destOrd="0" presId="urn:microsoft.com/office/officeart/2008/layout/LinedList"/>
    <dgm:cxn modelId="{BDDCFEB0-E03B-430A-B868-0B87D0EC6BEE}" type="presParOf" srcId="{74D30372-2F1C-44ED-8682-57A0F0EE742C}" destId="{E3ED8DE8-7BEF-4D13-898E-5481705A73BB}" srcOrd="2" destOrd="0" presId="urn:microsoft.com/office/officeart/2008/layout/LinedList"/>
    <dgm:cxn modelId="{FA03BDC4-E1CE-45A7-B412-AD2F4151AEB8}" type="presParOf" srcId="{74D30372-2F1C-44ED-8682-57A0F0EE742C}" destId="{547237EE-6DE6-41E4-BEDF-86E8277B12CF}" srcOrd="3" destOrd="0" presId="urn:microsoft.com/office/officeart/2008/layout/LinedList"/>
    <dgm:cxn modelId="{FDB5B15D-AD92-43B5-ABCE-384E7E7BA0A3}" type="presParOf" srcId="{74D30372-2F1C-44ED-8682-57A0F0EE742C}" destId="{CBD980AF-226E-478A-ADB5-FA275E0AA345}" srcOrd="4" destOrd="0" presId="urn:microsoft.com/office/officeart/2008/layout/LinedList"/>
    <dgm:cxn modelId="{9A2B3552-387A-4AA3-8160-74903499F12A}" type="presParOf" srcId="{CBD980AF-226E-478A-ADB5-FA275E0AA345}" destId="{F3332AB9-5626-433A-9EE7-601B6C1022BE}" srcOrd="0" destOrd="0" presId="urn:microsoft.com/office/officeart/2008/layout/LinedList"/>
    <dgm:cxn modelId="{5AE57431-B394-4BB9-9366-6318701C96DF}" type="presParOf" srcId="{CBD980AF-226E-478A-ADB5-FA275E0AA345}" destId="{A5058B5A-DF9C-4B2C-838E-6286BB3B8CF4}" srcOrd="1" destOrd="0" presId="urn:microsoft.com/office/officeart/2008/layout/LinedList"/>
    <dgm:cxn modelId="{8C281485-E7FE-48A8-90F7-AA4ACC2D8B97}" type="presParOf" srcId="{CBD980AF-226E-478A-ADB5-FA275E0AA345}" destId="{A1025884-75A7-4E6A-AE3F-08A2293C23C0}" srcOrd="2" destOrd="0" presId="urn:microsoft.com/office/officeart/2008/layout/LinedList"/>
    <dgm:cxn modelId="{FB01F3C6-E8C4-4E28-AC43-241FC3665A91}" type="presParOf" srcId="{74D30372-2F1C-44ED-8682-57A0F0EE742C}" destId="{AA90212A-294C-437E-BF95-DDFC78B4AD46}" srcOrd="5" destOrd="0" presId="urn:microsoft.com/office/officeart/2008/layout/LinedList"/>
    <dgm:cxn modelId="{2BDB2A92-A920-47B6-A476-68537F8E4C3B}" type="presParOf" srcId="{74D30372-2F1C-44ED-8682-57A0F0EE742C}" destId="{4D6E0901-0307-4AA0-9B32-D0F2D2DA6F73}" srcOrd="6" destOrd="0" presId="urn:microsoft.com/office/officeart/2008/layout/LinedList"/>
    <dgm:cxn modelId="{8B688276-09CC-4F0E-A933-3783022A39F0}" type="presParOf" srcId="{74D30372-2F1C-44ED-8682-57A0F0EE742C}" destId="{061EC738-BF1E-4689-BCF0-F523DB36D661}" srcOrd="7" destOrd="0" presId="urn:microsoft.com/office/officeart/2008/layout/LinedList"/>
    <dgm:cxn modelId="{7322972E-ADB9-4F2C-95ED-33D022816B5F}" type="presParOf" srcId="{061EC738-BF1E-4689-BCF0-F523DB36D661}" destId="{C76D2998-61AC-47DE-AB9A-5BA03BB0D4F5}" srcOrd="0" destOrd="0" presId="urn:microsoft.com/office/officeart/2008/layout/LinedList"/>
    <dgm:cxn modelId="{4E89E00D-9BA5-47CA-B0CA-939A1DEC95B7}" type="presParOf" srcId="{061EC738-BF1E-4689-BCF0-F523DB36D661}" destId="{7A2E1BA4-AF55-41FD-B2F8-731C7495634D}" srcOrd="1" destOrd="0" presId="urn:microsoft.com/office/officeart/2008/layout/LinedList"/>
    <dgm:cxn modelId="{49D7F289-D35E-4E0B-ADD8-FEFF0BE408CD}" type="presParOf" srcId="{061EC738-BF1E-4689-BCF0-F523DB36D661}" destId="{14238B6F-B563-430B-835C-2CADD3C8B693}" srcOrd="2" destOrd="0" presId="urn:microsoft.com/office/officeart/2008/layout/LinedList"/>
    <dgm:cxn modelId="{853FD1C9-9145-4992-8E8E-37811C7DBA81}" type="presParOf" srcId="{74D30372-2F1C-44ED-8682-57A0F0EE742C}" destId="{B6B0D19C-4159-449E-B75B-CC7BE393E128}" srcOrd="8" destOrd="0" presId="urn:microsoft.com/office/officeart/2008/layout/LinedList"/>
    <dgm:cxn modelId="{54A3DF22-696A-42F4-8B05-1C898EBAFFFB}" type="presParOf" srcId="{74D30372-2F1C-44ED-8682-57A0F0EE742C}" destId="{814E1584-568F-4B4E-BA03-1B7A4311ED5D}" srcOrd="9" destOrd="0" presId="urn:microsoft.com/office/officeart/2008/layout/LinedList"/>
    <dgm:cxn modelId="{0E60463F-560F-498B-9C67-17133D8073FD}" type="presParOf" srcId="{99F02114-B920-4166-8231-389483BE5463}" destId="{CF9E1008-916B-48DA-B0F1-E21146DAA10C}" srcOrd="4" destOrd="0" presId="urn:microsoft.com/office/officeart/2008/layout/LinedList"/>
    <dgm:cxn modelId="{2A8A1EE6-927E-499F-8FD3-3085BD8401F9}" type="presParOf" srcId="{99F02114-B920-4166-8231-389483BE5463}" destId="{201F277C-3525-4B24-8B1B-5011B45C9221}" srcOrd="5" destOrd="0" presId="urn:microsoft.com/office/officeart/2008/layout/LinedList"/>
    <dgm:cxn modelId="{23E01819-621D-4E12-B847-22FD0021E308}" type="presParOf" srcId="{201F277C-3525-4B24-8B1B-5011B45C9221}" destId="{1F9FAF3A-2990-45FA-902E-94E18DC415ED}" srcOrd="0" destOrd="0" presId="urn:microsoft.com/office/officeart/2008/layout/LinedList"/>
    <dgm:cxn modelId="{6594A990-1EC6-41F8-B572-35165EE20470}" type="presParOf" srcId="{201F277C-3525-4B24-8B1B-5011B45C9221}" destId="{B71E7AE6-E91F-42BF-8482-94B225C83FEA}" srcOrd="1" destOrd="0" presId="urn:microsoft.com/office/officeart/2008/layout/LinedList"/>
    <dgm:cxn modelId="{C842CC8E-55BA-4587-B25F-FB63BD73DF12}" type="presParOf" srcId="{B71E7AE6-E91F-42BF-8482-94B225C83FEA}" destId="{2DA6BAD2-3D90-41ED-9C70-4D2FE5E5AE39}" srcOrd="0" destOrd="0" presId="urn:microsoft.com/office/officeart/2008/layout/LinedList"/>
    <dgm:cxn modelId="{941EFFAC-AD94-41D4-8622-8EA3A4F68BAA}" type="presParOf" srcId="{B71E7AE6-E91F-42BF-8482-94B225C83FEA}" destId="{1B11AFE4-D51F-4AED-AEAD-3F99E63CB8EF}" srcOrd="1" destOrd="0" presId="urn:microsoft.com/office/officeart/2008/layout/LinedList"/>
    <dgm:cxn modelId="{7ACF7D59-E634-4DCD-B3AC-A9661F26BF14}" type="presParOf" srcId="{1B11AFE4-D51F-4AED-AEAD-3F99E63CB8EF}" destId="{C71B6F1E-E014-409B-8A22-94B86DD45204}" srcOrd="0" destOrd="0" presId="urn:microsoft.com/office/officeart/2008/layout/LinedList"/>
    <dgm:cxn modelId="{B23F1C15-E74F-4805-A062-AEF206157F84}" type="presParOf" srcId="{1B11AFE4-D51F-4AED-AEAD-3F99E63CB8EF}" destId="{C66E0846-4DE6-4866-8EFE-7AFD6CF50EF7}" srcOrd="1" destOrd="0" presId="urn:microsoft.com/office/officeart/2008/layout/LinedList"/>
    <dgm:cxn modelId="{A3F360BD-36C9-42B2-AC6B-FCDB6F2A2B9E}" type="presParOf" srcId="{1B11AFE4-D51F-4AED-AEAD-3F99E63CB8EF}" destId="{D33D4F0D-AD4F-4EC8-B1BE-C3545A9475F7}" srcOrd="2" destOrd="0" presId="urn:microsoft.com/office/officeart/2008/layout/LinedList"/>
    <dgm:cxn modelId="{302D6620-C239-4C06-8D90-AE38DBFC0C11}" type="presParOf" srcId="{B71E7AE6-E91F-42BF-8482-94B225C83FEA}" destId="{5B15307B-8FD9-406F-B18D-FD7EFC0402F7}" srcOrd="2" destOrd="0" presId="urn:microsoft.com/office/officeart/2008/layout/LinedList"/>
    <dgm:cxn modelId="{8C3ABB0A-D424-4000-B840-FF7CD8BCC0DC}" type="presParOf" srcId="{B71E7AE6-E91F-42BF-8482-94B225C83FEA}" destId="{B233F0C1-930D-4B82-93C6-55B03BDA4C8A}" srcOrd="3" destOrd="0" presId="urn:microsoft.com/office/officeart/2008/layout/LinedList"/>
    <dgm:cxn modelId="{A9D1AFFC-B8B0-4BD3-A4DD-C392FE0F0037}" type="presParOf" srcId="{B71E7AE6-E91F-42BF-8482-94B225C83FEA}" destId="{08BA7CCE-3A82-4A6F-87E3-E7E90398281A}" srcOrd="4" destOrd="0" presId="urn:microsoft.com/office/officeart/2008/layout/LinedList"/>
    <dgm:cxn modelId="{07B0B901-DBF5-41A8-9F1A-F104ED97CD16}" type="presParOf" srcId="{08BA7CCE-3A82-4A6F-87E3-E7E90398281A}" destId="{F0D783CA-6BC6-4771-9D2A-241F43476139}" srcOrd="0" destOrd="0" presId="urn:microsoft.com/office/officeart/2008/layout/LinedList"/>
    <dgm:cxn modelId="{14842E0D-0610-45D5-A65D-855E8D061CCF}" type="presParOf" srcId="{08BA7CCE-3A82-4A6F-87E3-E7E90398281A}" destId="{12EED01B-C4A7-4E4A-A5C7-9F25ED35B647}" srcOrd="1" destOrd="0" presId="urn:microsoft.com/office/officeart/2008/layout/LinedList"/>
    <dgm:cxn modelId="{E0113F83-121D-4D21-AD7C-53FA82B9F7D5}" type="presParOf" srcId="{08BA7CCE-3A82-4A6F-87E3-E7E90398281A}" destId="{6F5EA598-C841-4199-820B-E8428889F09A}" srcOrd="2" destOrd="0" presId="urn:microsoft.com/office/officeart/2008/layout/LinedList"/>
    <dgm:cxn modelId="{1AFE47AA-C868-42CE-B3BE-B9BD470CC496}" type="presParOf" srcId="{B71E7AE6-E91F-42BF-8482-94B225C83FEA}" destId="{6797C1B7-EE08-46D4-922F-E765561C14F9}" srcOrd="5" destOrd="0" presId="urn:microsoft.com/office/officeart/2008/layout/LinedList"/>
    <dgm:cxn modelId="{C2E04C42-C1DB-4BF0-BDEC-D4B1D0D6426A}" type="presParOf" srcId="{B71E7AE6-E91F-42BF-8482-94B225C83FEA}" destId="{0451B05C-0B2F-48ED-81E3-47344E9AF8D4}" srcOrd="6" destOrd="0" presId="urn:microsoft.com/office/officeart/2008/layout/LinedList"/>
    <dgm:cxn modelId="{818DD4C7-DBF5-4BD3-ABF7-72BC1DB476BD}" type="presParOf" srcId="{B71E7AE6-E91F-42BF-8482-94B225C83FEA}" destId="{C4982DD4-87FC-4559-8543-C5D7BFE78F07}" srcOrd="7" destOrd="0" presId="urn:microsoft.com/office/officeart/2008/layout/LinedList"/>
    <dgm:cxn modelId="{39AC7F3D-19C8-4DAA-B3E0-830192A438AE}" type="presParOf" srcId="{C4982DD4-87FC-4559-8543-C5D7BFE78F07}" destId="{0B0396E4-E95D-41C5-9C3B-824BF394BEA7}" srcOrd="0" destOrd="0" presId="urn:microsoft.com/office/officeart/2008/layout/LinedList"/>
    <dgm:cxn modelId="{92A6CED0-AA1F-4A35-9806-BC1AE12F7126}" type="presParOf" srcId="{C4982DD4-87FC-4559-8543-C5D7BFE78F07}" destId="{A6311814-6BC1-499A-903B-B67F05C5B2D6}" srcOrd="1" destOrd="0" presId="urn:microsoft.com/office/officeart/2008/layout/LinedList"/>
    <dgm:cxn modelId="{03F20272-F81C-4535-BD0C-2932EDA09467}" type="presParOf" srcId="{C4982DD4-87FC-4559-8543-C5D7BFE78F07}" destId="{B72B5A8C-0A19-4E87-BB82-9B814DF70AEA}" srcOrd="2" destOrd="0" presId="urn:microsoft.com/office/officeart/2008/layout/LinedList"/>
    <dgm:cxn modelId="{3123AF74-A824-4A96-8AF2-BE7FAFFD6131}" type="presParOf" srcId="{B71E7AE6-E91F-42BF-8482-94B225C83FEA}" destId="{5C159BEB-F99F-4EBD-96C1-9D1E69D6A857}" srcOrd="8" destOrd="0" presId="urn:microsoft.com/office/officeart/2008/layout/LinedList"/>
    <dgm:cxn modelId="{D45B5755-B808-43ED-B7CA-851F6516A10B}" type="presParOf" srcId="{B71E7AE6-E91F-42BF-8482-94B225C83FEA}" destId="{EC78FAE4-51AE-4092-BF61-9214075B810D}" srcOrd="9" destOrd="0" presId="urn:microsoft.com/office/officeart/2008/layout/LinedList"/>
    <dgm:cxn modelId="{DEC5A5AB-0956-469D-A247-4620FA27E269}" type="presParOf" srcId="{99F02114-B920-4166-8231-389483BE5463}" destId="{8AEB14CD-F535-4F32-91BE-AECA13B3C27A}" srcOrd="6" destOrd="0" presId="urn:microsoft.com/office/officeart/2008/layout/LinedList"/>
    <dgm:cxn modelId="{1D9EA257-FAF4-4D86-9589-EE07CF14307E}" type="presParOf" srcId="{99F02114-B920-4166-8231-389483BE5463}" destId="{F450572D-E396-41CD-8FCE-0DF5EF7B6141}" srcOrd="7" destOrd="0" presId="urn:microsoft.com/office/officeart/2008/layout/LinedList"/>
    <dgm:cxn modelId="{064CA410-0E45-4AED-9D03-7BD8A2F35DBD}" type="presParOf" srcId="{F450572D-E396-41CD-8FCE-0DF5EF7B6141}" destId="{859F9EAD-A3F5-4F7F-95AB-7AF2D1B3D466}" srcOrd="0" destOrd="0" presId="urn:microsoft.com/office/officeart/2008/layout/LinedList"/>
    <dgm:cxn modelId="{520866A8-A821-4B8B-A05D-D2C715E7C49E}" type="presParOf" srcId="{F450572D-E396-41CD-8FCE-0DF5EF7B6141}" destId="{7485A5E8-C024-4F25-B04A-4F2CF58C64A5}" srcOrd="1" destOrd="0" presId="urn:microsoft.com/office/officeart/2008/layout/LinedList"/>
    <dgm:cxn modelId="{F0FA9879-7AE4-4DD4-A1F9-545F221C41FB}" type="presParOf" srcId="{7485A5E8-C024-4F25-B04A-4F2CF58C64A5}" destId="{1D6BD428-D649-41E1-A9B4-70F478286EF3}" srcOrd="0" destOrd="0" presId="urn:microsoft.com/office/officeart/2008/layout/LinedList"/>
    <dgm:cxn modelId="{AFDF1376-ED24-4131-A124-E2CD92CD7F95}" type="presParOf" srcId="{7485A5E8-C024-4F25-B04A-4F2CF58C64A5}" destId="{67D7FFDC-7368-4115-977A-FE6963855B54}" srcOrd="1" destOrd="0" presId="urn:microsoft.com/office/officeart/2008/layout/LinedList"/>
    <dgm:cxn modelId="{BBBBDAA2-FD5D-4E7B-90CE-E17697481515}" type="presParOf" srcId="{67D7FFDC-7368-4115-977A-FE6963855B54}" destId="{3C729A3B-3A3A-4AA3-8E98-8A42845860BE}" srcOrd="0" destOrd="0" presId="urn:microsoft.com/office/officeart/2008/layout/LinedList"/>
    <dgm:cxn modelId="{61EFCE37-5C89-4954-984D-B0D3CA910AB2}" type="presParOf" srcId="{67D7FFDC-7368-4115-977A-FE6963855B54}" destId="{36527B23-1C0B-46C0-995B-AB4938448A55}" srcOrd="1" destOrd="0" presId="urn:microsoft.com/office/officeart/2008/layout/LinedList"/>
    <dgm:cxn modelId="{B72676FF-5AA0-4896-830B-07B0DF05229F}" type="presParOf" srcId="{67D7FFDC-7368-4115-977A-FE6963855B54}" destId="{C09D89B3-1491-4288-8733-5B536EEBFAAF}" srcOrd="2" destOrd="0" presId="urn:microsoft.com/office/officeart/2008/layout/LinedList"/>
    <dgm:cxn modelId="{798A35BF-A7FC-4C85-BD65-A84A3DF0CCB4}" type="presParOf" srcId="{7485A5E8-C024-4F25-B04A-4F2CF58C64A5}" destId="{6EA31B92-D1EA-45D5-B000-5FB45E373216}" srcOrd="2" destOrd="0" presId="urn:microsoft.com/office/officeart/2008/layout/LinedList"/>
    <dgm:cxn modelId="{3048C015-7103-4CB1-A539-472FBDB997D8}" type="presParOf" srcId="{7485A5E8-C024-4F25-B04A-4F2CF58C64A5}" destId="{AC9A2895-8FCE-42EC-8140-0CFC1D388957}" srcOrd="3" destOrd="0" presId="urn:microsoft.com/office/officeart/2008/layout/LinedList"/>
    <dgm:cxn modelId="{14A7FA84-F75B-44FD-A10C-807ECED9B81C}" type="presParOf" srcId="{7485A5E8-C024-4F25-B04A-4F2CF58C64A5}" destId="{6FAA1985-448D-4BB4-83C7-E9FFE4097AA3}" srcOrd="4" destOrd="0" presId="urn:microsoft.com/office/officeart/2008/layout/LinedList"/>
    <dgm:cxn modelId="{FF5E56B8-D795-4058-967E-D1D2E5EF8B70}" type="presParOf" srcId="{6FAA1985-448D-4BB4-83C7-E9FFE4097AA3}" destId="{96671270-A6F3-4A18-8737-5E00CD328A63}" srcOrd="0" destOrd="0" presId="urn:microsoft.com/office/officeart/2008/layout/LinedList"/>
    <dgm:cxn modelId="{8124438B-E219-4661-A810-89525699E135}" type="presParOf" srcId="{6FAA1985-448D-4BB4-83C7-E9FFE4097AA3}" destId="{453E2419-22BC-4D25-9494-654EB39406A8}" srcOrd="1" destOrd="0" presId="urn:microsoft.com/office/officeart/2008/layout/LinedList"/>
    <dgm:cxn modelId="{5DC8EFAD-10C1-45DA-981E-DD5C67F60C42}" type="presParOf" srcId="{6FAA1985-448D-4BB4-83C7-E9FFE4097AA3}" destId="{E0E529B3-05F1-41CA-AC58-C8203CF80BA1}" srcOrd="2" destOrd="0" presId="urn:microsoft.com/office/officeart/2008/layout/LinedList"/>
    <dgm:cxn modelId="{0F71E29B-C349-4F24-9518-7D62F1979824}" type="presParOf" srcId="{7485A5E8-C024-4F25-B04A-4F2CF58C64A5}" destId="{9C6FE6EC-C2AB-4CF3-AACB-F718EC8391E6}" srcOrd="5" destOrd="0" presId="urn:microsoft.com/office/officeart/2008/layout/LinedList"/>
    <dgm:cxn modelId="{B295088D-40B6-49CF-AFAB-33F1BC53EF55}" type="presParOf" srcId="{7485A5E8-C024-4F25-B04A-4F2CF58C64A5}" destId="{2C046553-ABD2-4761-A020-1CD67030FD3C}" srcOrd="6" destOrd="0" presId="urn:microsoft.com/office/officeart/2008/layout/LinedList"/>
    <dgm:cxn modelId="{8507E422-FECC-4CE3-B58D-3424868A9CBA}" type="presParOf" srcId="{7485A5E8-C024-4F25-B04A-4F2CF58C64A5}" destId="{FEF120F7-F660-49C2-9684-98CF52401F8E}" srcOrd="7" destOrd="0" presId="urn:microsoft.com/office/officeart/2008/layout/LinedList"/>
    <dgm:cxn modelId="{30B5EF44-2AC0-49FE-B275-3183AC15219B}" type="presParOf" srcId="{FEF120F7-F660-49C2-9684-98CF52401F8E}" destId="{4A2F72B6-EE01-4AA2-8371-26AAC9054298}" srcOrd="0" destOrd="0" presId="urn:microsoft.com/office/officeart/2008/layout/LinedList"/>
    <dgm:cxn modelId="{C224F65B-6D68-452E-8330-7F617F4B31BE}" type="presParOf" srcId="{FEF120F7-F660-49C2-9684-98CF52401F8E}" destId="{FCBFF744-3E09-4666-92B6-667F4609366D}" srcOrd="1" destOrd="0" presId="urn:microsoft.com/office/officeart/2008/layout/LinedList"/>
    <dgm:cxn modelId="{572ED22F-72BC-44BB-9AB7-D41E90A09080}" type="presParOf" srcId="{FEF120F7-F660-49C2-9684-98CF52401F8E}" destId="{34E87D43-C432-425D-A42B-D767249CDC28}" srcOrd="2" destOrd="0" presId="urn:microsoft.com/office/officeart/2008/layout/LinedList"/>
    <dgm:cxn modelId="{9F83BA1B-057A-43E3-96BB-87B3A89BF3FB}" type="presParOf" srcId="{7485A5E8-C024-4F25-B04A-4F2CF58C64A5}" destId="{F7CE5989-8786-45F9-A553-0EFC6B310C74}" srcOrd="8" destOrd="0" presId="urn:microsoft.com/office/officeart/2008/layout/LinedList"/>
    <dgm:cxn modelId="{779A1C30-816F-4C2A-920B-BBFE474005B6}" type="presParOf" srcId="{7485A5E8-C024-4F25-B04A-4F2CF58C64A5}" destId="{B4C1107C-3256-4D53-BF16-7621DDFBFA2B}" srcOrd="9" destOrd="0" presId="urn:microsoft.com/office/officeart/2008/layout/LinedList"/>
    <dgm:cxn modelId="{B9921F4F-0F1B-4B6D-BC7D-C33B216A58E7}" type="presParOf" srcId="{99F02114-B920-4166-8231-389483BE5463}" destId="{F92AD078-EA28-42AE-9DCC-DC44FEDA48BC}" srcOrd="8" destOrd="0" presId="urn:microsoft.com/office/officeart/2008/layout/LinedList"/>
    <dgm:cxn modelId="{D54067FB-4AB7-4943-A900-3B86CE66C9BF}" type="presParOf" srcId="{99F02114-B920-4166-8231-389483BE5463}" destId="{FA9199FB-9223-4211-B101-7DE3D9F839A9}" srcOrd="9" destOrd="0" presId="urn:microsoft.com/office/officeart/2008/layout/LinedList"/>
    <dgm:cxn modelId="{87F137AF-EEE5-4BE0-9805-E1EDB7ED90D9}" type="presParOf" srcId="{FA9199FB-9223-4211-B101-7DE3D9F839A9}" destId="{2D168263-5E64-42FB-A63E-89EA3E9F9D54}" srcOrd="0" destOrd="0" presId="urn:microsoft.com/office/officeart/2008/layout/LinedList"/>
    <dgm:cxn modelId="{FEBBFF23-8736-4F94-B61A-70201702A1FE}" type="presParOf" srcId="{FA9199FB-9223-4211-B101-7DE3D9F839A9}" destId="{A3F580E8-1A60-4C3D-953F-CE6D8AEC6143}" srcOrd="1" destOrd="0" presId="urn:microsoft.com/office/officeart/2008/layout/LinedList"/>
    <dgm:cxn modelId="{AF977420-4FB4-4D72-9D92-23EC80D58D10}" type="presParOf" srcId="{A3F580E8-1A60-4C3D-953F-CE6D8AEC6143}" destId="{2D37FC23-B94A-4FD1-B908-26806DD99F59}" srcOrd="0" destOrd="0" presId="urn:microsoft.com/office/officeart/2008/layout/LinedList"/>
    <dgm:cxn modelId="{110D7411-522C-4A34-A3F2-77A823783690}" type="presParOf" srcId="{A3F580E8-1A60-4C3D-953F-CE6D8AEC6143}" destId="{6316F1C5-E6D4-4181-B065-52F751E030F1}" srcOrd="1" destOrd="0" presId="urn:microsoft.com/office/officeart/2008/layout/LinedList"/>
    <dgm:cxn modelId="{4827E6F5-EE21-4190-B19A-33BA646FB693}" type="presParOf" srcId="{6316F1C5-E6D4-4181-B065-52F751E030F1}" destId="{528CDCB2-E1F9-422C-84C4-BA064F7D32CE}" srcOrd="0" destOrd="0" presId="urn:microsoft.com/office/officeart/2008/layout/LinedList"/>
    <dgm:cxn modelId="{C040CAA6-0D19-4F8A-A941-B5C60BCE8591}" type="presParOf" srcId="{6316F1C5-E6D4-4181-B065-52F751E030F1}" destId="{02F0B9D5-600B-4B23-B2C2-01A8D2F43871}" srcOrd="1" destOrd="0" presId="urn:microsoft.com/office/officeart/2008/layout/LinedList"/>
    <dgm:cxn modelId="{527145D0-C98D-4B73-9042-FE05E9BF8340}" type="presParOf" srcId="{6316F1C5-E6D4-4181-B065-52F751E030F1}" destId="{7BA3D939-EF35-4232-9133-225FCDCD9B28}" srcOrd="2" destOrd="0" presId="urn:microsoft.com/office/officeart/2008/layout/LinedList"/>
    <dgm:cxn modelId="{C4AEC3E2-137F-496E-ABC7-D5C8B3404DD3}" type="presParOf" srcId="{A3F580E8-1A60-4C3D-953F-CE6D8AEC6143}" destId="{9F966827-8CDB-4E68-A89E-5BB300175E72}" srcOrd="2" destOrd="0" presId="urn:microsoft.com/office/officeart/2008/layout/LinedList"/>
    <dgm:cxn modelId="{22CFAC0E-BF1C-4E37-A48A-F709401FDF0D}" type="presParOf" srcId="{A3F580E8-1A60-4C3D-953F-CE6D8AEC6143}" destId="{84F432CB-D1A0-4C11-92F0-DE6FBA525000}" srcOrd="3" destOrd="0" presId="urn:microsoft.com/office/officeart/2008/layout/LinedList"/>
    <dgm:cxn modelId="{5F298E98-A0C6-4FFA-8FEC-EC4EB4EDF1C1}" type="presParOf" srcId="{A3F580E8-1A60-4C3D-953F-CE6D8AEC6143}" destId="{87BA3FBE-A825-42D5-8D76-DB56181C5252}" srcOrd="4" destOrd="0" presId="urn:microsoft.com/office/officeart/2008/layout/LinedList"/>
    <dgm:cxn modelId="{FC69647B-D5C2-430C-B767-1C9EDFC2EE73}" type="presParOf" srcId="{87BA3FBE-A825-42D5-8D76-DB56181C5252}" destId="{4527DC7A-E11D-4FA3-9EAA-AA6BC3E67A35}" srcOrd="0" destOrd="0" presId="urn:microsoft.com/office/officeart/2008/layout/LinedList"/>
    <dgm:cxn modelId="{E5D699AC-0560-4C34-9028-586DAA5B3BBD}" type="presParOf" srcId="{87BA3FBE-A825-42D5-8D76-DB56181C5252}" destId="{764B9DEE-321D-4394-9EF7-D7073481142C}" srcOrd="1" destOrd="0" presId="urn:microsoft.com/office/officeart/2008/layout/LinedList"/>
    <dgm:cxn modelId="{6C695847-9430-49A0-ABB8-F4CA9D4B597F}" type="presParOf" srcId="{87BA3FBE-A825-42D5-8D76-DB56181C5252}" destId="{9AC03FB8-9160-47CE-BFD0-2E224D834AC1}" srcOrd="2" destOrd="0" presId="urn:microsoft.com/office/officeart/2008/layout/LinedList"/>
    <dgm:cxn modelId="{BC4DE314-73E5-43AE-8CB1-69930BF43734}" type="presParOf" srcId="{A3F580E8-1A60-4C3D-953F-CE6D8AEC6143}" destId="{886A0951-739F-4C08-9952-5912C65F6B40}" srcOrd="5" destOrd="0" presId="urn:microsoft.com/office/officeart/2008/layout/LinedList"/>
    <dgm:cxn modelId="{10CEBE2B-3D35-4607-BCD8-F5020AA8D82A}" type="presParOf" srcId="{A3F580E8-1A60-4C3D-953F-CE6D8AEC6143}" destId="{11142C3C-3A39-42DD-8E47-9C4D7B1F73D2}" srcOrd="6" destOrd="0" presId="urn:microsoft.com/office/officeart/2008/layout/LinedList"/>
    <dgm:cxn modelId="{A6CE13E3-A797-4600-AC39-B1E9C243FA63}" type="presParOf" srcId="{A3F580E8-1A60-4C3D-953F-CE6D8AEC6143}" destId="{B78D3543-A5A7-453C-870E-B744E813ACF6}" srcOrd="7" destOrd="0" presId="urn:microsoft.com/office/officeart/2008/layout/LinedList"/>
    <dgm:cxn modelId="{8136D1A6-4542-4757-81FB-130866081051}" type="presParOf" srcId="{B78D3543-A5A7-453C-870E-B744E813ACF6}" destId="{33206F2F-51BC-4AC5-8DC3-3271FF008776}" srcOrd="0" destOrd="0" presId="urn:microsoft.com/office/officeart/2008/layout/LinedList"/>
    <dgm:cxn modelId="{E27C41D8-C274-410D-99D8-F32209A18091}" type="presParOf" srcId="{B78D3543-A5A7-453C-870E-B744E813ACF6}" destId="{B7721505-D0A8-4649-89E0-0B5B3A010A83}" srcOrd="1" destOrd="0" presId="urn:microsoft.com/office/officeart/2008/layout/LinedList"/>
    <dgm:cxn modelId="{C06A6E33-4F5F-4681-8362-37D2491D87B0}" type="presParOf" srcId="{B78D3543-A5A7-453C-870E-B744E813ACF6}" destId="{882E4E1C-CD25-4BEA-84AC-A4F0E1D71B14}" srcOrd="2" destOrd="0" presId="urn:microsoft.com/office/officeart/2008/layout/LinedList"/>
    <dgm:cxn modelId="{3E849FA2-AC73-4EDF-ABEC-F355DF7347ED}" type="presParOf" srcId="{A3F580E8-1A60-4C3D-953F-CE6D8AEC6143}" destId="{A172849F-192C-4D16-9230-0109E2627362}" srcOrd="8" destOrd="0" presId="urn:microsoft.com/office/officeart/2008/layout/LinedList"/>
    <dgm:cxn modelId="{6E9D0684-A88A-4B19-B362-EC7E0B51608C}" type="presParOf" srcId="{A3F580E8-1A60-4C3D-953F-CE6D8AEC6143}" destId="{B344B8EA-9316-41B7-B402-3CDD49FBF93F}" srcOrd="9" destOrd="0" presId="urn:microsoft.com/office/officeart/2008/layout/LinedList"/>
    <dgm:cxn modelId="{61A133B9-1729-447E-AC53-1F5D5BC49965}" type="presParOf" srcId="{99F02114-B920-4166-8231-389483BE5463}" destId="{5851C346-9CA3-4314-AE10-7AB9AB173EA1}" srcOrd="10" destOrd="0" presId="urn:microsoft.com/office/officeart/2008/layout/LinedList"/>
    <dgm:cxn modelId="{6C16AC29-4EFB-4638-BDD0-2F9976BD5F7F}" type="presParOf" srcId="{99F02114-B920-4166-8231-389483BE5463}" destId="{82960FF9-19FD-4E17-AFF5-AAC6785F49E5}" srcOrd="11" destOrd="0" presId="urn:microsoft.com/office/officeart/2008/layout/LinedList"/>
    <dgm:cxn modelId="{A4919232-5413-4350-A974-6F19725E3D4B}" type="presParOf" srcId="{82960FF9-19FD-4E17-AFF5-AAC6785F49E5}" destId="{B8BB1556-3F52-4DD6-A4A1-763D02B3EC4F}" srcOrd="0" destOrd="0" presId="urn:microsoft.com/office/officeart/2008/layout/LinedList"/>
    <dgm:cxn modelId="{692B9AF2-9C64-4FE7-AF15-475CE7EFFA40}" type="presParOf" srcId="{82960FF9-19FD-4E17-AFF5-AAC6785F49E5}" destId="{8F4E0D17-A38E-43F9-931F-A0B0650EAA1B}" srcOrd="1" destOrd="0" presId="urn:microsoft.com/office/officeart/2008/layout/LinedList"/>
    <dgm:cxn modelId="{9D4490EC-0580-4222-A1AF-EEF03E41D8F6}" type="presParOf" srcId="{8F4E0D17-A38E-43F9-931F-A0B0650EAA1B}" destId="{30BCF35E-CFC4-4213-8BD8-F23E329011E8}" srcOrd="0" destOrd="0" presId="urn:microsoft.com/office/officeart/2008/layout/LinedList"/>
    <dgm:cxn modelId="{694F5429-ADA7-4CDE-AD10-AA63BBC4B957}" type="presParOf" srcId="{8F4E0D17-A38E-43F9-931F-A0B0650EAA1B}" destId="{C51AAF3F-4717-432E-8B76-73E7512B7094}" srcOrd="1" destOrd="0" presId="urn:microsoft.com/office/officeart/2008/layout/LinedList"/>
    <dgm:cxn modelId="{F66FE873-9FAA-4871-B424-14216F8CF68B}" type="presParOf" srcId="{C51AAF3F-4717-432E-8B76-73E7512B7094}" destId="{D11BD53E-6F5F-485B-83EF-CE2D41F2DBB0}" srcOrd="0" destOrd="0" presId="urn:microsoft.com/office/officeart/2008/layout/LinedList"/>
    <dgm:cxn modelId="{3E208DF1-F518-4EE0-94E6-D57965BB6FE0}" type="presParOf" srcId="{C51AAF3F-4717-432E-8B76-73E7512B7094}" destId="{77E40B53-75CA-4670-8C51-C44826FF307E}" srcOrd="1" destOrd="0" presId="urn:microsoft.com/office/officeart/2008/layout/LinedList"/>
    <dgm:cxn modelId="{4CB6500A-4523-435D-B316-9F3EEFECAEE8}" type="presParOf" srcId="{C51AAF3F-4717-432E-8B76-73E7512B7094}" destId="{C42F7C35-6A4A-449F-8987-ADE466E00FD1}" srcOrd="2" destOrd="0" presId="urn:microsoft.com/office/officeart/2008/layout/LinedList"/>
    <dgm:cxn modelId="{CEBAC5BB-D78C-49A1-A012-E25CB5F039C6}" type="presParOf" srcId="{8F4E0D17-A38E-43F9-931F-A0B0650EAA1B}" destId="{72C5D54F-A2CE-4C45-886E-F37BEB76F292}" srcOrd="2" destOrd="0" presId="urn:microsoft.com/office/officeart/2008/layout/LinedList"/>
    <dgm:cxn modelId="{985B1698-A730-4E53-BAD8-7184919DC1FA}" type="presParOf" srcId="{8F4E0D17-A38E-43F9-931F-A0B0650EAA1B}" destId="{1C23A7C4-FD73-4968-A5C6-603092A0A5F1}" srcOrd="3" destOrd="0" presId="urn:microsoft.com/office/officeart/2008/layout/LinedList"/>
    <dgm:cxn modelId="{65C8F41A-D018-413E-A335-DC4346A2AEB8}" type="presParOf" srcId="{8F4E0D17-A38E-43F9-931F-A0B0650EAA1B}" destId="{11942515-DDCF-43C5-B678-7F6566A236AB}" srcOrd="4" destOrd="0" presId="urn:microsoft.com/office/officeart/2008/layout/LinedList"/>
    <dgm:cxn modelId="{C6281943-B004-49E7-AD43-2B8DD2AFA0D1}" type="presParOf" srcId="{11942515-DDCF-43C5-B678-7F6566A236AB}" destId="{0A9CD30D-2A70-4412-9A97-64FEDEDCFB76}" srcOrd="0" destOrd="0" presId="urn:microsoft.com/office/officeart/2008/layout/LinedList"/>
    <dgm:cxn modelId="{38D4ACE4-7EB8-4216-ACD4-41162F1FDC4B}" type="presParOf" srcId="{11942515-DDCF-43C5-B678-7F6566A236AB}" destId="{DEB596AD-9844-42FE-A64A-A99D2ED97F32}" srcOrd="1" destOrd="0" presId="urn:microsoft.com/office/officeart/2008/layout/LinedList"/>
    <dgm:cxn modelId="{227BA489-8D01-4D46-A8CA-A276D324704A}" type="presParOf" srcId="{11942515-DDCF-43C5-B678-7F6566A236AB}" destId="{4415AC62-0C6C-4B3D-BB85-0F7536C64D73}" srcOrd="2" destOrd="0" presId="urn:microsoft.com/office/officeart/2008/layout/LinedList"/>
    <dgm:cxn modelId="{4CE55723-6748-4A9D-99C8-2E122D37A929}" type="presParOf" srcId="{8F4E0D17-A38E-43F9-931F-A0B0650EAA1B}" destId="{73D28F46-DF13-4023-912C-A854EB861B50}" srcOrd="5" destOrd="0" presId="urn:microsoft.com/office/officeart/2008/layout/LinedList"/>
    <dgm:cxn modelId="{12D03377-796E-4D40-BD2A-2A6BC622816E}" type="presParOf" srcId="{8F4E0D17-A38E-43F9-931F-A0B0650EAA1B}" destId="{025A7BE9-09D7-4995-9C5B-48D7B0A1C79D}" srcOrd="6" destOrd="0" presId="urn:microsoft.com/office/officeart/2008/layout/LinedList"/>
    <dgm:cxn modelId="{8E524DB7-AD72-414C-AD5B-71EA1F72D49B}" type="presParOf" srcId="{8F4E0D17-A38E-43F9-931F-A0B0650EAA1B}" destId="{92BB95A6-0B11-44B4-86E2-BA873F7258F7}" srcOrd="7" destOrd="0" presId="urn:microsoft.com/office/officeart/2008/layout/LinedList"/>
    <dgm:cxn modelId="{C41C9600-36C7-4AF7-BA7A-1E5AB254A467}" type="presParOf" srcId="{92BB95A6-0B11-44B4-86E2-BA873F7258F7}" destId="{35D73FB3-F91E-4977-97BC-4C6E80AB8010}" srcOrd="0" destOrd="0" presId="urn:microsoft.com/office/officeart/2008/layout/LinedList"/>
    <dgm:cxn modelId="{186E1F12-6028-4667-9A76-09CCEB10D041}" type="presParOf" srcId="{92BB95A6-0B11-44B4-86E2-BA873F7258F7}" destId="{89C85DFA-F652-439C-837C-B4A17531A064}" srcOrd="1" destOrd="0" presId="urn:microsoft.com/office/officeart/2008/layout/LinedList"/>
    <dgm:cxn modelId="{E06338E6-8E5E-4EBE-A1C4-7C685094EF11}" type="presParOf" srcId="{92BB95A6-0B11-44B4-86E2-BA873F7258F7}" destId="{511D3663-7D49-4A30-A056-87C1CFEAA28E}" srcOrd="2" destOrd="0" presId="urn:microsoft.com/office/officeart/2008/layout/LinedList"/>
    <dgm:cxn modelId="{A958DC2C-6D70-438F-885D-572C7130739F}" type="presParOf" srcId="{8F4E0D17-A38E-43F9-931F-A0B0650EAA1B}" destId="{82DE9873-65E0-4422-BBA2-BACF1945A89A}" srcOrd="8" destOrd="0" presId="urn:microsoft.com/office/officeart/2008/layout/LinedList"/>
    <dgm:cxn modelId="{5381235F-169E-453F-9AAA-880859DD137C}" type="presParOf" srcId="{8F4E0D17-A38E-43F9-931F-A0B0650EAA1B}" destId="{43AF2903-0636-4BB2-82EE-E23197B1375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8F6C7C-0E6B-4F72-B8C9-044630ACF1C6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5D88B6C-972C-4F34-AFD2-554AB12699BC}">
      <dgm:prSet phldrT="[Metin]"/>
      <dgm:spPr/>
      <dgm:t>
        <a:bodyPr/>
        <a:lstStyle/>
        <a:p>
          <a:r>
            <a:rPr lang="tr-TR" dirty="0" smtClean="0"/>
            <a:t>PROTEZ VE ORTEZ SİSTEMLERDE KARŞILAŞILAN PROBLEMLER</a:t>
          </a:r>
          <a:endParaRPr lang="tr-TR" dirty="0"/>
        </a:p>
      </dgm:t>
    </dgm:pt>
    <dgm:pt modelId="{2085528E-A3B7-4C52-8E3B-AF50DEE54105}" type="parTrans" cxnId="{A8FA4964-F475-41DA-B9D1-56ACBE550689}">
      <dgm:prSet/>
      <dgm:spPr/>
      <dgm:t>
        <a:bodyPr/>
        <a:lstStyle/>
        <a:p>
          <a:endParaRPr lang="tr-TR"/>
        </a:p>
      </dgm:t>
    </dgm:pt>
    <dgm:pt modelId="{FFC8E8E9-F6C7-43F1-BB3B-BD4B7E812B17}" type="sibTrans" cxnId="{A8FA4964-F475-41DA-B9D1-56ACBE550689}">
      <dgm:prSet/>
      <dgm:spPr/>
      <dgm:t>
        <a:bodyPr/>
        <a:lstStyle/>
        <a:p>
          <a:endParaRPr lang="tr-TR"/>
        </a:p>
      </dgm:t>
    </dgm:pt>
    <dgm:pt modelId="{5E42A396-58D8-44FC-B878-73FC4FB4F30B}">
      <dgm:prSet phldrT="[Metin]"/>
      <dgm:spPr/>
      <dgm:t>
        <a:bodyPr/>
        <a:lstStyle/>
        <a:p>
          <a:r>
            <a:rPr lang="tr-TR" dirty="0" smtClean="0"/>
            <a:t>Teknolojik Sınırlamalar</a:t>
          </a:r>
          <a:endParaRPr lang="tr-TR" dirty="0"/>
        </a:p>
      </dgm:t>
    </dgm:pt>
    <dgm:pt modelId="{77C210FC-D071-40B9-B285-CEAA4DE3D695}" type="parTrans" cxnId="{2072B271-65D9-464D-90A9-CF84A1A6B766}">
      <dgm:prSet/>
      <dgm:spPr/>
    </dgm:pt>
    <dgm:pt modelId="{06EF6881-6714-4AC4-AED9-D7647F4959C1}" type="sibTrans" cxnId="{2072B271-65D9-464D-90A9-CF84A1A6B766}">
      <dgm:prSet/>
      <dgm:spPr/>
    </dgm:pt>
    <dgm:pt modelId="{BA9D164C-86D6-4D5E-8029-6B2E04E914D9}">
      <dgm:prSet phldrT="[Metin]"/>
      <dgm:spPr/>
      <dgm:t>
        <a:bodyPr/>
        <a:lstStyle/>
        <a:p>
          <a:r>
            <a:rPr lang="tr-TR" dirty="0" smtClean="0"/>
            <a:t>Psikolojik ve Sosyal Faktörler</a:t>
          </a:r>
          <a:endParaRPr lang="tr-TR" dirty="0"/>
        </a:p>
      </dgm:t>
    </dgm:pt>
    <dgm:pt modelId="{6BD58ACF-A6E4-4B4E-A361-AB88FA43DA50}" type="parTrans" cxnId="{755713C2-480C-40A1-8008-6F7034A7D690}">
      <dgm:prSet/>
      <dgm:spPr/>
    </dgm:pt>
    <dgm:pt modelId="{C3C89A75-C1A4-40F8-A354-A4C171DA3AAA}" type="sibTrans" cxnId="{755713C2-480C-40A1-8008-6F7034A7D690}">
      <dgm:prSet/>
      <dgm:spPr/>
    </dgm:pt>
    <dgm:pt modelId="{54B01D81-1017-4FA6-A315-6F383E76BA68}">
      <dgm:prSet phldrT="[Metin]"/>
      <dgm:spPr/>
      <dgm:t>
        <a:bodyPr/>
        <a:lstStyle/>
        <a:p>
          <a:r>
            <a:rPr lang="tr-TR" dirty="0" smtClean="0"/>
            <a:t>Uyumsuzluk Problemleri</a:t>
          </a:r>
          <a:endParaRPr lang="tr-TR" dirty="0"/>
        </a:p>
      </dgm:t>
    </dgm:pt>
    <dgm:pt modelId="{40D4F15E-3A45-4B09-BE30-13EA4377439D}" type="parTrans" cxnId="{6FE37A85-276B-4C4C-B246-EB0E2DF928FF}">
      <dgm:prSet/>
      <dgm:spPr/>
    </dgm:pt>
    <dgm:pt modelId="{96EACDF4-576A-4DB8-90D2-6084276EB7E2}" type="sibTrans" cxnId="{6FE37A85-276B-4C4C-B246-EB0E2DF928FF}">
      <dgm:prSet/>
      <dgm:spPr/>
    </dgm:pt>
    <dgm:pt modelId="{826A60F4-F271-434B-8B2C-50FBD31EF598}">
      <dgm:prSet phldrT="[Metin]"/>
      <dgm:spPr/>
      <dgm:t>
        <a:bodyPr/>
        <a:lstStyle/>
        <a:p>
          <a:r>
            <a:rPr lang="tr-TR" dirty="0" smtClean="0"/>
            <a:t>Hareket Kısıtlamaları</a:t>
          </a:r>
          <a:endParaRPr lang="tr-TR" dirty="0"/>
        </a:p>
      </dgm:t>
    </dgm:pt>
    <dgm:pt modelId="{4246CC30-7F47-4271-A859-888003DFD68C}" type="parTrans" cxnId="{0C68E8ED-FADF-4129-9C5F-5CB1F4532E2B}">
      <dgm:prSet/>
      <dgm:spPr/>
    </dgm:pt>
    <dgm:pt modelId="{1DDED021-58F2-452C-A992-46D3E1029FF7}" type="sibTrans" cxnId="{0C68E8ED-FADF-4129-9C5F-5CB1F4532E2B}">
      <dgm:prSet/>
      <dgm:spPr/>
    </dgm:pt>
    <dgm:pt modelId="{3C983B83-592F-49C7-B2A8-779B922860C1}">
      <dgm:prSet phldrT="[Metin]"/>
      <dgm:spPr/>
      <dgm:t>
        <a:bodyPr/>
        <a:lstStyle/>
        <a:p>
          <a:r>
            <a:rPr lang="tr-TR" dirty="0" smtClean="0"/>
            <a:t>Rahatsızlık ve Ağrı (Ergonomik Problemler)</a:t>
          </a:r>
          <a:endParaRPr lang="tr-TR" dirty="0"/>
        </a:p>
      </dgm:t>
    </dgm:pt>
    <dgm:pt modelId="{7BC729EA-D842-4F8F-9F1F-BD343851B504}" type="parTrans" cxnId="{2054AE76-C758-4619-ABD2-4C0B1CA20BEB}">
      <dgm:prSet/>
      <dgm:spPr/>
    </dgm:pt>
    <dgm:pt modelId="{7A4EA4FE-E294-4126-80C1-B0ED4BBE6AB4}" type="sibTrans" cxnId="{2054AE76-C758-4619-ABD2-4C0B1CA20BEB}">
      <dgm:prSet/>
      <dgm:spPr/>
    </dgm:pt>
    <dgm:pt modelId="{F3CD476D-2660-4C0F-B616-4D8B15A1466E}">
      <dgm:prSet phldrT="[Metin]"/>
      <dgm:spPr/>
      <dgm:t>
        <a:bodyPr/>
        <a:lstStyle/>
        <a:p>
          <a:r>
            <a:rPr lang="tr-TR" dirty="0" smtClean="0"/>
            <a:t>Bakım ve Onarım Sorunları</a:t>
          </a:r>
          <a:endParaRPr lang="tr-TR" dirty="0"/>
        </a:p>
      </dgm:t>
    </dgm:pt>
    <dgm:pt modelId="{D952F887-F52C-449B-849C-8C900B0DCB77}" type="parTrans" cxnId="{C5AFACE8-8293-4759-9453-D6E9C916E9DB}">
      <dgm:prSet/>
      <dgm:spPr/>
    </dgm:pt>
    <dgm:pt modelId="{B537262C-DFFA-4761-B220-606DE153CFF8}" type="sibTrans" cxnId="{C5AFACE8-8293-4759-9453-D6E9C916E9DB}">
      <dgm:prSet/>
      <dgm:spPr/>
    </dgm:pt>
    <dgm:pt modelId="{516C667A-9F1F-4FD4-8F70-BA176D24CE51}">
      <dgm:prSet phldrT="[Metin]"/>
      <dgm:spPr/>
      <dgm:t>
        <a:bodyPr/>
        <a:lstStyle/>
        <a:p>
          <a:r>
            <a:rPr lang="tr-TR" dirty="0" smtClean="0"/>
            <a:t>Maliyet Sorunları</a:t>
          </a:r>
          <a:endParaRPr lang="tr-TR" dirty="0"/>
        </a:p>
      </dgm:t>
    </dgm:pt>
    <dgm:pt modelId="{A9128FEA-E2B6-4DEA-B08F-9FE20F34D32B}" type="parTrans" cxnId="{B4847FCB-5979-40C7-8FD9-56234AE423DA}">
      <dgm:prSet/>
      <dgm:spPr/>
    </dgm:pt>
    <dgm:pt modelId="{534C8BB2-1757-49B7-9CC1-1BF7FCAF4638}" type="sibTrans" cxnId="{B4847FCB-5979-40C7-8FD9-56234AE423DA}">
      <dgm:prSet/>
      <dgm:spPr/>
    </dgm:pt>
    <dgm:pt modelId="{C5021EC0-9F2C-44AA-BF1C-FB841EE77B14}" type="pres">
      <dgm:prSet presAssocID="{118F6C7C-0E6B-4F72-B8C9-044630ACF1C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1FB283A-E33A-476F-91FD-8F830C7ABC77}" type="pres">
      <dgm:prSet presAssocID="{118F6C7C-0E6B-4F72-B8C9-044630ACF1C6}" presName="radial" presStyleCnt="0">
        <dgm:presLayoutVars>
          <dgm:animLvl val="ctr"/>
        </dgm:presLayoutVars>
      </dgm:prSet>
      <dgm:spPr/>
    </dgm:pt>
    <dgm:pt modelId="{E982FC40-3AFE-4F57-9611-F384E652E938}" type="pres">
      <dgm:prSet presAssocID="{D5D88B6C-972C-4F34-AFD2-554AB12699BC}" presName="centerShape" presStyleLbl="vennNode1" presStyleIdx="0" presStyleCnt="8" custLinFactNeighborX="-520" custLinFactNeighborY="395"/>
      <dgm:spPr/>
      <dgm:t>
        <a:bodyPr/>
        <a:lstStyle/>
        <a:p>
          <a:endParaRPr lang="tr-TR"/>
        </a:p>
      </dgm:t>
    </dgm:pt>
    <dgm:pt modelId="{8FCDDA9E-B7EB-470F-A6FE-B25C2B1BFE4B}" type="pres">
      <dgm:prSet presAssocID="{54B01D81-1017-4FA6-A315-6F383E76BA68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8F0A1D-E881-47B0-BF74-36839F9374D6}" type="pres">
      <dgm:prSet presAssocID="{826A60F4-F271-434B-8B2C-50FBD31EF598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8777D29-47E4-4618-99E9-589F4B9DEF3C}" type="pres">
      <dgm:prSet presAssocID="{3C983B83-592F-49C7-B2A8-779B922860C1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448E7B-3F42-47ED-85B9-6AFE93298110}" type="pres">
      <dgm:prSet presAssocID="{F3CD476D-2660-4C0F-B616-4D8B15A1466E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EAA3B5-F161-4D71-B017-A37910628484}" type="pres">
      <dgm:prSet presAssocID="{516C667A-9F1F-4FD4-8F70-BA176D24CE51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26461B-D597-4A25-95DA-621436D13C08}" type="pres">
      <dgm:prSet presAssocID="{5E42A396-58D8-44FC-B878-73FC4FB4F30B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5CB289-3701-4484-994A-34243C086D26}" type="pres">
      <dgm:prSet presAssocID="{BA9D164C-86D6-4D5E-8029-6B2E04E914D9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319A20E-B222-415C-B25D-3C177CCB39DF}" type="presOf" srcId="{516C667A-9F1F-4FD4-8F70-BA176D24CE51}" destId="{2DEAA3B5-F161-4D71-B017-A37910628484}" srcOrd="0" destOrd="0" presId="urn:microsoft.com/office/officeart/2005/8/layout/radial3"/>
    <dgm:cxn modelId="{755713C2-480C-40A1-8008-6F7034A7D690}" srcId="{D5D88B6C-972C-4F34-AFD2-554AB12699BC}" destId="{BA9D164C-86D6-4D5E-8029-6B2E04E914D9}" srcOrd="6" destOrd="0" parTransId="{6BD58ACF-A6E4-4B4E-A361-AB88FA43DA50}" sibTransId="{C3C89A75-C1A4-40F8-A354-A4C171DA3AAA}"/>
    <dgm:cxn modelId="{B4847FCB-5979-40C7-8FD9-56234AE423DA}" srcId="{D5D88B6C-972C-4F34-AFD2-554AB12699BC}" destId="{516C667A-9F1F-4FD4-8F70-BA176D24CE51}" srcOrd="4" destOrd="0" parTransId="{A9128FEA-E2B6-4DEA-B08F-9FE20F34D32B}" sibTransId="{534C8BB2-1757-49B7-9CC1-1BF7FCAF4638}"/>
    <dgm:cxn modelId="{7C7834A8-5090-4215-8314-8BC3DB6F8C86}" type="presOf" srcId="{826A60F4-F271-434B-8B2C-50FBD31EF598}" destId="{AD8F0A1D-E881-47B0-BF74-36839F9374D6}" srcOrd="0" destOrd="0" presId="urn:microsoft.com/office/officeart/2005/8/layout/radial3"/>
    <dgm:cxn modelId="{B3B1D0A5-4AA2-48B8-9D15-F12945C5B50E}" type="presOf" srcId="{BA9D164C-86D6-4D5E-8029-6B2E04E914D9}" destId="{F65CB289-3701-4484-994A-34243C086D26}" srcOrd="0" destOrd="0" presId="urn:microsoft.com/office/officeart/2005/8/layout/radial3"/>
    <dgm:cxn modelId="{2649DED6-A008-4973-B350-80F864A571A8}" type="presOf" srcId="{D5D88B6C-972C-4F34-AFD2-554AB12699BC}" destId="{E982FC40-3AFE-4F57-9611-F384E652E938}" srcOrd="0" destOrd="0" presId="urn:microsoft.com/office/officeart/2005/8/layout/radial3"/>
    <dgm:cxn modelId="{A583E139-0A04-4ED3-9248-52390343AB71}" type="presOf" srcId="{5E42A396-58D8-44FC-B878-73FC4FB4F30B}" destId="{C226461B-D597-4A25-95DA-621436D13C08}" srcOrd="0" destOrd="0" presId="urn:microsoft.com/office/officeart/2005/8/layout/radial3"/>
    <dgm:cxn modelId="{A9B0D8CC-2B8B-46FA-A426-D37D0E4C72F4}" type="presOf" srcId="{118F6C7C-0E6B-4F72-B8C9-044630ACF1C6}" destId="{C5021EC0-9F2C-44AA-BF1C-FB841EE77B14}" srcOrd="0" destOrd="0" presId="urn:microsoft.com/office/officeart/2005/8/layout/radial3"/>
    <dgm:cxn modelId="{174B8BA5-7E63-410E-941A-A5312A99622B}" type="presOf" srcId="{3C983B83-592F-49C7-B2A8-779B922860C1}" destId="{D8777D29-47E4-4618-99E9-589F4B9DEF3C}" srcOrd="0" destOrd="0" presId="urn:microsoft.com/office/officeart/2005/8/layout/radial3"/>
    <dgm:cxn modelId="{A8FA4964-F475-41DA-B9D1-56ACBE550689}" srcId="{118F6C7C-0E6B-4F72-B8C9-044630ACF1C6}" destId="{D5D88B6C-972C-4F34-AFD2-554AB12699BC}" srcOrd="0" destOrd="0" parTransId="{2085528E-A3B7-4C52-8E3B-AF50DEE54105}" sibTransId="{FFC8E8E9-F6C7-43F1-BB3B-BD4B7E812B17}"/>
    <dgm:cxn modelId="{2054AE76-C758-4619-ABD2-4C0B1CA20BEB}" srcId="{D5D88B6C-972C-4F34-AFD2-554AB12699BC}" destId="{3C983B83-592F-49C7-B2A8-779B922860C1}" srcOrd="2" destOrd="0" parTransId="{7BC729EA-D842-4F8F-9F1F-BD343851B504}" sibTransId="{7A4EA4FE-E294-4126-80C1-B0ED4BBE6AB4}"/>
    <dgm:cxn modelId="{C5AFACE8-8293-4759-9453-D6E9C916E9DB}" srcId="{D5D88B6C-972C-4F34-AFD2-554AB12699BC}" destId="{F3CD476D-2660-4C0F-B616-4D8B15A1466E}" srcOrd="3" destOrd="0" parTransId="{D952F887-F52C-449B-849C-8C900B0DCB77}" sibTransId="{B537262C-DFFA-4761-B220-606DE153CFF8}"/>
    <dgm:cxn modelId="{6FE37A85-276B-4C4C-B246-EB0E2DF928FF}" srcId="{D5D88B6C-972C-4F34-AFD2-554AB12699BC}" destId="{54B01D81-1017-4FA6-A315-6F383E76BA68}" srcOrd="0" destOrd="0" parTransId="{40D4F15E-3A45-4B09-BE30-13EA4377439D}" sibTransId="{96EACDF4-576A-4DB8-90D2-6084276EB7E2}"/>
    <dgm:cxn modelId="{ACDAB158-B2E6-45BD-9527-106C63672734}" type="presOf" srcId="{54B01D81-1017-4FA6-A315-6F383E76BA68}" destId="{8FCDDA9E-B7EB-470F-A6FE-B25C2B1BFE4B}" srcOrd="0" destOrd="0" presId="urn:microsoft.com/office/officeart/2005/8/layout/radial3"/>
    <dgm:cxn modelId="{ECA13285-F773-49E6-8E56-A8FFF48BC7B1}" type="presOf" srcId="{F3CD476D-2660-4C0F-B616-4D8B15A1466E}" destId="{89448E7B-3F42-47ED-85B9-6AFE93298110}" srcOrd="0" destOrd="0" presId="urn:microsoft.com/office/officeart/2005/8/layout/radial3"/>
    <dgm:cxn modelId="{0C68E8ED-FADF-4129-9C5F-5CB1F4532E2B}" srcId="{D5D88B6C-972C-4F34-AFD2-554AB12699BC}" destId="{826A60F4-F271-434B-8B2C-50FBD31EF598}" srcOrd="1" destOrd="0" parTransId="{4246CC30-7F47-4271-A859-888003DFD68C}" sibTransId="{1DDED021-58F2-452C-A992-46D3E1029FF7}"/>
    <dgm:cxn modelId="{2072B271-65D9-464D-90A9-CF84A1A6B766}" srcId="{D5D88B6C-972C-4F34-AFD2-554AB12699BC}" destId="{5E42A396-58D8-44FC-B878-73FC4FB4F30B}" srcOrd="5" destOrd="0" parTransId="{77C210FC-D071-40B9-B285-CEAA4DE3D695}" sibTransId="{06EF6881-6714-4AC4-AED9-D7647F4959C1}"/>
    <dgm:cxn modelId="{C7C753DF-6E8B-4853-A5AF-5E2B19EA5835}" type="presParOf" srcId="{C5021EC0-9F2C-44AA-BF1C-FB841EE77B14}" destId="{D1FB283A-E33A-476F-91FD-8F830C7ABC77}" srcOrd="0" destOrd="0" presId="urn:microsoft.com/office/officeart/2005/8/layout/radial3"/>
    <dgm:cxn modelId="{7249763C-370E-48D1-9EF8-06A9E1287916}" type="presParOf" srcId="{D1FB283A-E33A-476F-91FD-8F830C7ABC77}" destId="{E982FC40-3AFE-4F57-9611-F384E652E938}" srcOrd="0" destOrd="0" presId="urn:microsoft.com/office/officeart/2005/8/layout/radial3"/>
    <dgm:cxn modelId="{4EF955A3-E315-4E85-940F-5F9857EEC4E0}" type="presParOf" srcId="{D1FB283A-E33A-476F-91FD-8F830C7ABC77}" destId="{8FCDDA9E-B7EB-470F-A6FE-B25C2B1BFE4B}" srcOrd="1" destOrd="0" presId="urn:microsoft.com/office/officeart/2005/8/layout/radial3"/>
    <dgm:cxn modelId="{56C56E98-9E22-43E9-8874-7866AD3518BA}" type="presParOf" srcId="{D1FB283A-E33A-476F-91FD-8F830C7ABC77}" destId="{AD8F0A1D-E881-47B0-BF74-36839F9374D6}" srcOrd="2" destOrd="0" presId="urn:microsoft.com/office/officeart/2005/8/layout/radial3"/>
    <dgm:cxn modelId="{CB9F9EC6-B94D-4E80-9375-A1E96966F5CC}" type="presParOf" srcId="{D1FB283A-E33A-476F-91FD-8F830C7ABC77}" destId="{D8777D29-47E4-4618-99E9-589F4B9DEF3C}" srcOrd="3" destOrd="0" presId="urn:microsoft.com/office/officeart/2005/8/layout/radial3"/>
    <dgm:cxn modelId="{C46E9C0E-444D-4FC6-9CC3-9B463746E332}" type="presParOf" srcId="{D1FB283A-E33A-476F-91FD-8F830C7ABC77}" destId="{89448E7B-3F42-47ED-85B9-6AFE93298110}" srcOrd="4" destOrd="0" presId="urn:microsoft.com/office/officeart/2005/8/layout/radial3"/>
    <dgm:cxn modelId="{5F8AC474-8A47-41AD-8588-BA9ADC371B76}" type="presParOf" srcId="{D1FB283A-E33A-476F-91FD-8F830C7ABC77}" destId="{2DEAA3B5-F161-4D71-B017-A37910628484}" srcOrd="5" destOrd="0" presId="urn:microsoft.com/office/officeart/2005/8/layout/radial3"/>
    <dgm:cxn modelId="{8F3F3B70-F921-445F-B94A-6C2453AF0ABF}" type="presParOf" srcId="{D1FB283A-E33A-476F-91FD-8F830C7ABC77}" destId="{C226461B-D597-4A25-95DA-621436D13C08}" srcOrd="6" destOrd="0" presId="urn:microsoft.com/office/officeart/2005/8/layout/radial3"/>
    <dgm:cxn modelId="{2E2327FE-E0B4-4324-ACC4-057CF965948E}" type="presParOf" srcId="{D1FB283A-E33A-476F-91FD-8F830C7ABC77}" destId="{F65CB289-3701-4484-994A-34243C086D26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F6C7C-0E6B-4F72-B8C9-044630ACF1C6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5D88B6C-972C-4F34-AFD2-554AB12699BC}">
      <dgm:prSet phldrT="[Metin]"/>
      <dgm:spPr/>
      <dgm:t>
        <a:bodyPr/>
        <a:lstStyle/>
        <a:p>
          <a:r>
            <a:rPr lang="tr-TR" dirty="0" smtClean="0"/>
            <a:t>YENİ NESİL PROTEZ TEKNOLOJİLERİ</a:t>
          </a:r>
          <a:endParaRPr lang="tr-TR" dirty="0"/>
        </a:p>
      </dgm:t>
    </dgm:pt>
    <dgm:pt modelId="{2085528E-A3B7-4C52-8E3B-AF50DEE54105}" type="parTrans" cxnId="{A8FA4964-F475-41DA-B9D1-56ACBE550689}">
      <dgm:prSet/>
      <dgm:spPr/>
      <dgm:t>
        <a:bodyPr/>
        <a:lstStyle/>
        <a:p>
          <a:endParaRPr lang="tr-TR"/>
        </a:p>
      </dgm:t>
    </dgm:pt>
    <dgm:pt modelId="{FFC8E8E9-F6C7-43F1-BB3B-BD4B7E812B17}" type="sibTrans" cxnId="{A8FA4964-F475-41DA-B9D1-56ACBE550689}">
      <dgm:prSet/>
      <dgm:spPr/>
      <dgm:t>
        <a:bodyPr/>
        <a:lstStyle/>
        <a:p>
          <a:endParaRPr lang="tr-TR"/>
        </a:p>
      </dgm:t>
    </dgm:pt>
    <dgm:pt modelId="{5D991D01-685F-4116-9A57-2E0EF355FCE2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Biyonik Protezler</a:t>
          </a:r>
          <a:endParaRPr lang="tr-TR" dirty="0"/>
        </a:p>
      </dgm:t>
    </dgm:pt>
    <dgm:pt modelId="{22153B57-085F-4657-AAFA-658497B450B8}" type="parTrans" cxnId="{5F5D2F91-ECA0-4263-8664-706231910294}">
      <dgm:prSet/>
      <dgm:spPr/>
      <dgm:t>
        <a:bodyPr/>
        <a:lstStyle/>
        <a:p>
          <a:endParaRPr lang="tr-TR"/>
        </a:p>
      </dgm:t>
    </dgm:pt>
    <dgm:pt modelId="{5C354D34-A0FC-42BC-8659-3982DB8DDA1B}" type="sibTrans" cxnId="{5F5D2F91-ECA0-4263-8664-706231910294}">
      <dgm:prSet/>
      <dgm:spPr/>
      <dgm:t>
        <a:bodyPr/>
        <a:lstStyle/>
        <a:p>
          <a:endParaRPr lang="tr-TR"/>
        </a:p>
      </dgm:t>
    </dgm:pt>
    <dgm:pt modelId="{378D73AC-46D3-4D2C-A436-41E1AD4928BD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Miyoelektrik Protezler</a:t>
          </a:r>
          <a:endParaRPr lang="tr-TR" dirty="0"/>
        </a:p>
      </dgm:t>
    </dgm:pt>
    <dgm:pt modelId="{A6017A32-7200-4492-AB5B-4FD92CDC21E1}" type="parTrans" cxnId="{D6EA1AC1-B3AA-4114-B3A5-57257A81D078}">
      <dgm:prSet/>
      <dgm:spPr/>
      <dgm:t>
        <a:bodyPr/>
        <a:lstStyle/>
        <a:p>
          <a:endParaRPr lang="tr-TR"/>
        </a:p>
      </dgm:t>
    </dgm:pt>
    <dgm:pt modelId="{63B7E64E-B3D6-4D48-A9D8-7CE20226954A}" type="sibTrans" cxnId="{D6EA1AC1-B3AA-4114-B3A5-57257A81D078}">
      <dgm:prSet/>
      <dgm:spPr/>
      <dgm:t>
        <a:bodyPr/>
        <a:lstStyle/>
        <a:p>
          <a:endParaRPr lang="tr-TR"/>
        </a:p>
      </dgm:t>
    </dgm:pt>
    <dgm:pt modelId="{3179B865-7B7C-4631-A35B-112648A158C8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Beyin-Bilgisayar Arayüzleri</a:t>
          </a:r>
          <a:endParaRPr lang="tr-TR" dirty="0"/>
        </a:p>
      </dgm:t>
    </dgm:pt>
    <dgm:pt modelId="{F00F4EA5-4FF6-4AC2-A87A-C57C0DB5E32D}" type="parTrans" cxnId="{566F0362-6D3A-4C24-A0A1-82ED9B4DF78A}">
      <dgm:prSet/>
      <dgm:spPr/>
      <dgm:t>
        <a:bodyPr/>
        <a:lstStyle/>
        <a:p>
          <a:endParaRPr lang="tr-TR"/>
        </a:p>
      </dgm:t>
    </dgm:pt>
    <dgm:pt modelId="{C1884BAE-D070-4991-BAE2-DB00C0DD3914}" type="sibTrans" cxnId="{566F0362-6D3A-4C24-A0A1-82ED9B4DF78A}">
      <dgm:prSet/>
      <dgm:spPr/>
      <dgm:t>
        <a:bodyPr/>
        <a:lstStyle/>
        <a:p>
          <a:endParaRPr lang="tr-TR"/>
        </a:p>
      </dgm:t>
    </dgm:pt>
    <dgm:pt modelId="{B948C41D-963E-4633-947E-E433C86FFAF2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Yapay Zeka Destekli Protezler</a:t>
          </a:r>
          <a:endParaRPr lang="tr-TR" dirty="0"/>
        </a:p>
      </dgm:t>
    </dgm:pt>
    <dgm:pt modelId="{44BBABA5-D07F-418F-AA20-F6D5C484C951}" type="parTrans" cxnId="{7B72F7ED-46C6-4297-BA84-CC34F4199F9A}">
      <dgm:prSet/>
      <dgm:spPr/>
      <dgm:t>
        <a:bodyPr/>
        <a:lstStyle/>
        <a:p>
          <a:endParaRPr lang="tr-TR"/>
        </a:p>
      </dgm:t>
    </dgm:pt>
    <dgm:pt modelId="{A7CDC77C-1C23-4CC7-A787-CAEB1710C403}" type="sibTrans" cxnId="{7B72F7ED-46C6-4297-BA84-CC34F4199F9A}">
      <dgm:prSet/>
      <dgm:spPr/>
      <dgm:t>
        <a:bodyPr/>
        <a:lstStyle/>
        <a:p>
          <a:endParaRPr lang="tr-TR"/>
        </a:p>
      </dgm:t>
    </dgm:pt>
    <dgm:pt modelId="{8AC27F71-305D-4955-A0BC-4FB477043F7D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Duyusal Geri Bildirim</a:t>
          </a:r>
          <a:endParaRPr lang="tr-TR" dirty="0"/>
        </a:p>
      </dgm:t>
    </dgm:pt>
    <dgm:pt modelId="{5F8E7CA8-5325-4A7B-B063-08C399C4434D}" type="parTrans" cxnId="{3CF28244-36D4-44EC-AE88-EE942A7D6ECE}">
      <dgm:prSet/>
      <dgm:spPr/>
      <dgm:t>
        <a:bodyPr/>
        <a:lstStyle/>
        <a:p>
          <a:endParaRPr lang="tr-TR"/>
        </a:p>
      </dgm:t>
    </dgm:pt>
    <dgm:pt modelId="{88CC914B-B5AF-4AC7-A0A5-812B100ACA6D}" type="sibTrans" cxnId="{3CF28244-36D4-44EC-AE88-EE942A7D6ECE}">
      <dgm:prSet/>
      <dgm:spPr/>
      <dgm:t>
        <a:bodyPr/>
        <a:lstStyle/>
        <a:p>
          <a:endParaRPr lang="tr-TR"/>
        </a:p>
      </dgm:t>
    </dgm:pt>
    <dgm:pt modelId="{35EC44F3-3507-4D3E-BB18-43C4CD79A6F4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Biyonik Dokular ve Protezler</a:t>
          </a:r>
          <a:endParaRPr lang="tr-TR" dirty="0"/>
        </a:p>
      </dgm:t>
    </dgm:pt>
    <dgm:pt modelId="{5C98671C-19C2-4EF3-A10A-FF06FE160E4D}" type="parTrans" cxnId="{8E5D2B79-0C0E-4230-BB6E-EAF90874B43A}">
      <dgm:prSet/>
      <dgm:spPr/>
      <dgm:t>
        <a:bodyPr/>
        <a:lstStyle/>
        <a:p>
          <a:endParaRPr lang="tr-TR"/>
        </a:p>
      </dgm:t>
    </dgm:pt>
    <dgm:pt modelId="{93FA17E1-C953-4853-AB3B-DD2ABBA2F65E}" type="sibTrans" cxnId="{8E5D2B79-0C0E-4230-BB6E-EAF90874B43A}">
      <dgm:prSet/>
      <dgm:spPr/>
      <dgm:t>
        <a:bodyPr/>
        <a:lstStyle/>
        <a:p>
          <a:endParaRPr lang="tr-TR"/>
        </a:p>
      </dgm:t>
    </dgm:pt>
    <dgm:pt modelId="{F72D1F77-2D1B-4DEA-A7EF-5D2169207320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Hidrolik ve Pnömatik Sistemler</a:t>
          </a:r>
          <a:endParaRPr lang="tr-TR" dirty="0"/>
        </a:p>
      </dgm:t>
    </dgm:pt>
    <dgm:pt modelId="{F16F9E8A-A068-4E55-B24D-707904187591}" type="parTrans" cxnId="{2C971B8B-CEA8-4934-8115-6082CD5031CC}">
      <dgm:prSet/>
      <dgm:spPr/>
      <dgm:t>
        <a:bodyPr/>
        <a:lstStyle/>
        <a:p>
          <a:endParaRPr lang="tr-TR"/>
        </a:p>
      </dgm:t>
    </dgm:pt>
    <dgm:pt modelId="{9F86DF2C-553F-4D2E-B3B5-6A423C9676B5}" type="sibTrans" cxnId="{2C971B8B-CEA8-4934-8115-6082CD5031CC}">
      <dgm:prSet/>
      <dgm:spPr/>
      <dgm:t>
        <a:bodyPr/>
        <a:lstStyle/>
        <a:p>
          <a:endParaRPr lang="tr-TR"/>
        </a:p>
      </dgm:t>
    </dgm:pt>
    <dgm:pt modelId="{29D24611-433A-4FB4-9D08-7EA50CBCF9FA}">
      <dgm:prSet phldrT="[Metin]"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Özelleştirilebilir Protezler</a:t>
          </a:r>
          <a:endParaRPr lang="tr-TR" dirty="0"/>
        </a:p>
      </dgm:t>
    </dgm:pt>
    <dgm:pt modelId="{9DB024F2-E5AD-4E17-BDA7-39EA0163D18F}" type="parTrans" cxnId="{EB13FCFF-30BC-4E3D-B35F-7A29B301865F}">
      <dgm:prSet/>
      <dgm:spPr/>
      <dgm:t>
        <a:bodyPr/>
        <a:lstStyle/>
        <a:p>
          <a:endParaRPr lang="tr-TR"/>
        </a:p>
      </dgm:t>
    </dgm:pt>
    <dgm:pt modelId="{89A0638F-BB28-4E1A-9CA1-A474D6CFF0CF}" type="sibTrans" cxnId="{EB13FCFF-30BC-4E3D-B35F-7A29B301865F}">
      <dgm:prSet/>
      <dgm:spPr/>
      <dgm:t>
        <a:bodyPr/>
        <a:lstStyle/>
        <a:p>
          <a:endParaRPr lang="tr-TR"/>
        </a:p>
      </dgm:t>
    </dgm:pt>
    <dgm:pt modelId="{C5021EC0-9F2C-44AA-BF1C-FB841EE77B14}" type="pres">
      <dgm:prSet presAssocID="{118F6C7C-0E6B-4F72-B8C9-044630ACF1C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1FB283A-E33A-476F-91FD-8F830C7ABC77}" type="pres">
      <dgm:prSet presAssocID="{118F6C7C-0E6B-4F72-B8C9-044630ACF1C6}" presName="radial" presStyleCnt="0">
        <dgm:presLayoutVars>
          <dgm:animLvl val="ctr"/>
        </dgm:presLayoutVars>
      </dgm:prSet>
      <dgm:spPr/>
    </dgm:pt>
    <dgm:pt modelId="{E982FC40-3AFE-4F57-9611-F384E652E938}" type="pres">
      <dgm:prSet presAssocID="{D5D88B6C-972C-4F34-AFD2-554AB12699BC}" presName="centerShape" presStyleLbl="vennNode1" presStyleIdx="0" presStyleCnt="9"/>
      <dgm:spPr/>
      <dgm:t>
        <a:bodyPr/>
        <a:lstStyle/>
        <a:p>
          <a:endParaRPr lang="tr-TR"/>
        </a:p>
      </dgm:t>
    </dgm:pt>
    <dgm:pt modelId="{4AD5F232-2323-4A2F-8484-7469B7BB9279}" type="pres">
      <dgm:prSet presAssocID="{5D991D01-685F-4116-9A57-2E0EF355FCE2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2D009A-93B6-40B1-93C4-650E1505AF1B}" type="pres">
      <dgm:prSet presAssocID="{378D73AC-46D3-4D2C-A436-41E1AD4928BD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7CC4BF-A06D-43D7-88B5-CB56E2EBDBEF}" type="pres">
      <dgm:prSet presAssocID="{3179B865-7B7C-4631-A35B-112648A158C8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C3C67B-A044-4F5B-97EE-DEF972709F26}" type="pres">
      <dgm:prSet presAssocID="{B948C41D-963E-4633-947E-E433C86FFAF2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373E09-E8DA-498F-A6D3-2AA1DFE72E36}" type="pres">
      <dgm:prSet presAssocID="{8AC27F71-305D-4955-A0BC-4FB477043F7D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175189-6717-4A1F-9768-CDB922CCB0F9}" type="pres">
      <dgm:prSet presAssocID="{35EC44F3-3507-4D3E-BB18-43C4CD79A6F4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7FD979-1588-46CF-B04D-2D592763180F}" type="pres">
      <dgm:prSet presAssocID="{F72D1F77-2D1B-4DEA-A7EF-5D2169207320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AA72657-7E2C-4F86-BAAD-542F60E3A38A}" type="pres">
      <dgm:prSet presAssocID="{29D24611-433A-4FB4-9D08-7EA50CBCF9FA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E5D2B79-0C0E-4230-BB6E-EAF90874B43A}" srcId="{D5D88B6C-972C-4F34-AFD2-554AB12699BC}" destId="{35EC44F3-3507-4D3E-BB18-43C4CD79A6F4}" srcOrd="5" destOrd="0" parTransId="{5C98671C-19C2-4EF3-A10A-FF06FE160E4D}" sibTransId="{93FA17E1-C953-4853-AB3B-DD2ABBA2F65E}"/>
    <dgm:cxn modelId="{5F5D2F91-ECA0-4263-8664-706231910294}" srcId="{D5D88B6C-972C-4F34-AFD2-554AB12699BC}" destId="{5D991D01-685F-4116-9A57-2E0EF355FCE2}" srcOrd="0" destOrd="0" parTransId="{22153B57-085F-4657-AAFA-658497B450B8}" sibTransId="{5C354D34-A0FC-42BC-8659-3982DB8DDA1B}"/>
    <dgm:cxn modelId="{2579C9DD-CB34-4752-9B79-8966735F277A}" type="presOf" srcId="{3179B865-7B7C-4631-A35B-112648A158C8}" destId="{D47CC4BF-A06D-43D7-88B5-CB56E2EBDBEF}" srcOrd="0" destOrd="0" presId="urn:microsoft.com/office/officeart/2005/8/layout/radial3"/>
    <dgm:cxn modelId="{A24FB7C1-3981-411F-9384-86B8F5D7C23A}" type="presOf" srcId="{B948C41D-963E-4633-947E-E433C86FFAF2}" destId="{72C3C67B-A044-4F5B-97EE-DEF972709F26}" srcOrd="0" destOrd="0" presId="urn:microsoft.com/office/officeart/2005/8/layout/radial3"/>
    <dgm:cxn modelId="{D6EA1AC1-B3AA-4114-B3A5-57257A81D078}" srcId="{D5D88B6C-972C-4F34-AFD2-554AB12699BC}" destId="{378D73AC-46D3-4D2C-A436-41E1AD4928BD}" srcOrd="1" destOrd="0" parTransId="{A6017A32-7200-4492-AB5B-4FD92CDC21E1}" sibTransId="{63B7E64E-B3D6-4D48-A9D8-7CE20226954A}"/>
    <dgm:cxn modelId="{EB13FCFF-30BC-4E3D-B35F-7A29B301865F}" srcId="{D5D88B6C-972C-4F34-AFD2-554AB12699BC}" destId="{29D24611-433A-4FB4-9D08-7EA50CBCF9FA}" srcOrd="7" destOrd="0" parTransId="{9DB024F2-E5AD-4E17-BDA7-39EA0163D18F}" sibTransId="{89A0638F-BB28-4E1A-9CA1-A474D6CFF0CF}"/>
    <dgm:cxn modelId="{09DE1D9F-774E-478A-8F6F-205793BE6513}" type="presOf" srcId="{29D24611-433A-4FB4-9D08-7EA50CBCF9FA}" destId="{9AA72657-7E2C-4F86-BAAD-542F60E3A38A}" srcOrd="0" destOrd="0" presId="urn:microsoft.com/office/officeart/2005/8/layout/radial3"/>
    <dgm:cxn modelId="{6E7B6833-460F-4836-BD0F-C4635872F298}" type="presOf" srcId="{35EC44F3-3507-4D3E-BB18-43C4CD79A6F4}" destId="{75175189-6717-4A1F-9768-CDB922CCB0F9}" srcOrd="0" destOrd="0" presId="urn:microsoft.com/office/officeart/2005/8/layout/radial3"/>
    <dgm:cxn modelId="{2D751E61-5D57-49DC-9810-E74D1B53358E}" type="presOf" srcId="{F72D1F77-2D1B-4DEA-A7EF-5D2169207320}" destId="{167FD979-1588-46CF-B04D-2D592763180F}" srcOrd="0" destOrd="0" presId="urn:microsoft.com/office/officeart/2005/8/layout/radial3"/>
    <dgm:cxn modelId="{2649DED6-A008-4973-B350-80F864A571A8}" type="presOf" srcId="{D5D88B6C-972C-4F34-AFD2-554AB12699BC}" destId="{E982FC40-3AFE-4F57-9611-F384E652E938}" srcOrd="0" destOrd="0" presId="urn:microsoft.com/office/officeart/2005/8/layout/radial3"/>
    <dgm:cxn modelId="{63A7BB80-B702-460C-8A97-92AEEA0ECDC0}" type="presOf" srcId="{8AC27F71-305D-4955-A0BC-4FB477043F7D}" destId="{73373E09-E8DA-498F-A6D3-2AA1DFE72E36}" srcOrd="0" destOrd="0" presId="urn:microsoft.com/office/officeart/2005/8/layout/radial3"/>
    <dgm:cxn modelId="{A9F502B2-0EAF-4CB1-953A-8C6D36F9A9B6}" type="presOf" srcId="{5D991D01-685F-4116-9A57-2E0EF355FCE2}" destId="{4AD5F232-2323-4A2F-8484-7469B7BB9279}" srcOrd="0" destOrd="0" presId="urn:microsoft.com/office/officeart/2005/8/layout/radial3"/>
    <dgm:cxn modelId="{566F0362-6D3A-4C24-A0A1-82ED9B4DF78A}" srcId="{D5D88B6C-972C-4F34-AFD2-554AB12699BC}" destId="{3179B865-7B7C-4631-A35B-112648A158C8}" srcOrd="2" destOrd="0" parTransId="{F00F4EA5-4FF6-4AC2-A87A-C57C0DB5E32D}" sibTransId="{C1884BAE-D070-4991-BAE2-DB00C0DD3914}"/>
    <dgm:cxn modelId="{A9B0D8CC-2B8B-46FA-A426-D37D0E4C72F4}" type="presOf" srcId="{118F6C7C-0E6B-4F72-B8C9-044630ACF1C6}" destId="{C5021EC0-9F2C-44AA-BF1C-FB841EE77B14}" srcOrd="0" destOrd="0" presId="urn:microsoft.com/office/officeart/2005/8/layout/radial3"/>
    <dgm:cxn modelId="{5F5D7C13-E095-48E4-991E-81193EEBB4E2}" type="presOf" srcId="{378D73AC-46D3-4D2C-A436-41E1AD4928BD}" destId="{832D009A-93B6-40B1-93C4-650E1505AF1B}" srcOrd="0" destOrd="0" presId="urn:microsoft.com/office/officeart/2005/8/layout/radial3"/>
    <dgm:cxn modelId="{7B72F7ED-46C6-4297-BA84-CC34F4199F9A}" srcId="{D5D88B6C-972C-4F34-AFD2-554AB12699BC}" destId="{B948C41D-963E-4633-947E-E433C86FFAF2}" srcOrd="3" destOrd="0" parTransId="{44BBABA5-D07F-418F-AA20-F6D5C484C951}" sibTransId="{A7CDC77C-1C23-4CC7-A787-CAEB1710C403}"/>
    <dgm:cxn modelId="{2C971B8B-CEA8-4934-8115-6082CD5031CC}" srcId="{D5D88B6C-972C-4F34-AFD2-554AB12699BC}" destId="{F72D1F77-2D1B-4DEA-A7EF-5D2169207320}" srcOrd="6" destOrd="0" parTransId="{F16F9E8A-A068-4E55-B24D-707904187591}" sibTransId="{9F86DF2C-553F-4D2E-B3B5-6A423C9676B5}"/>
    <dgm:cxn modelId="{3CF28244-36D4-44EC-AE88-EE942A7D6ECE}" srcId="{D5D88B6C-972C-4F34-AFD2-554AB12699BC}" destId="{8AC27F71-305D-4955-A0BC-4FB477043F7D}" srcOrd="4" destOrd="0" parTransId="{5F8E7CA8-5325-4A7B-B063-08C399C4434D}" sibTransId="{88CC914B-B5AF-4AC7-A0A5-812B100ACA6D}"/>
    <dgm:cxn modelId="{A8FA4964-F475-41DA-B9D1-56ACBE550689}" srcId="{118F6C7C-0E6B-4F72-B8C9-044630ACF1C6}" destId="{D5D88B6C-972C-4F34-AFD2-554AB12699BC}" srcOrd="0" destOrd="0" parTransId="{2085528E-A3B7-4C52-8E3B-AF50DEE54105}" sibTransId="{FFC8E8E9-F6C7-43F1-BB3B-BD4B7E812B17}"/>
    <dgm:cxn modelId="{C7C753DF-6E8B-4853-A5AF-5E2B19EA5835}" type="presParOf" srcId="{C5021EC0-9F2C-44AA-BF1C-FB841EE77B14}" destId="{D1FB283A-E33A-476F-91FD-8F830C7ABC77}" srcOrd="0" destOrd="0" presId="urn:microsoft.com/office/officeart/2005/8/layout/radial3"/>
    <dgm:cxn modelId="{7249763C-370E-48D1-9EF8-06A9E1287916}" type="presParOf" srcId="{D1FB283A-E33A-476F-91FD-8F830C7ABC77}" destId="{E982FC40-3AFE-4F57-9611-F384E652E938}" srcOrd="0" destOrd="0" presId="urn:microsoft.com/office/officeart/2005/8/layout/radial3"/>
    <dgm:cxn modelId="{0348E22B-4A4A-4B6C-88D8-D346ED472BCA}" type="presParOf" srcId="{D1FB283A-E33A-476F-91FD-8F830C7ABC77}" destId="{4AD5F232-2323-4A2F-8484-7469B7BB9279}" srcOrd="1" destOrd="0" presId="urn:microsoft.com/office/officeart/2005/8/layout/radial3"/>
    <dgm:cxn modelId="{4E0E2A7B-0B1D-4E53-A1CF-7A526B5671DC}" type="presParOf" srcId="{D1FB283A-E33A-476F-91FD-8F830C7ABC77}" destId="{832D009A-93B6-40B1-93C4-650E1505AF1B}" srcOrd="2" destOrd="0" presId="urn:microsoft.com/office/officeart/2005/8/layout/radial3"/>
    <dgm:cxn modelId="{B92CF2AE-2F27-4D1C-A271-C2C6F39E0881}" type="presParOf" srcId="{D1FB283A-E33A-476F-91FD-8F830C7ABC77}" destId="{D47CC4BF-A06D-43D7-88B5-CB56E2EBDBEF}" srcOrd="3" destOrd="0" presId="urn:microsoft.com/office/officeart/2005/8/layout/radial3"/>
    <dgm:cxn modelId="{44386F25-9947-4420-82A5-24A6E5D62C0D}" type="presParOf" srcId="{D1FB283A-E33A-476F-91FD-8F830C7ABC77}" destId="{72C3C67B-A044-4F5B-97EE-DEF972709F26}" srcOrd="4" destOrd="0" presId="urn:microsoft.com/office/officeart/2005/8/layout/radial3"/>
    <dgm:cxn modelId="{55B9F554-0588-455C-8A5E-C00C3DBD53E2}" type="presParOf" srcId="{D1FB283A-E33A-476F-91FD-8F830C7ABC77}" destId="{73373E09-E8DA-498F-A6D3-2AA1DFE72E36}" srcOrd="5" destOrd="0" presId="urn:microsoft.com/office/officeart/2005/8/layout/radial3"/>
    <dgm:cxn modelId="{3C875139-1313-47C6-B746-97C51B0940D7}" type="presParOf" srcId="{D1FB283A-E33A-476F-91FD-8F830C7ABC77}" destId="{75175189-6717-4A1F-9768-CDB922CCB0F9}" srcOrd="6" destOrd="0" presId="urn:microsoft.com/office/officeart/2005/8/layout/radial3"/>
    <dgm:cxn modelId="{BB441348-3215-4140-878C-7E63970CA003}" type="presParOf" srcId="{D1FB283A-E33A-476F-91FD-8F830C7ABC77}" destId="{167FD979-1588-46CF-B04D-2D592763180F}" srcOrd="7" destOrd="0" presId="urn:microsoft.com/office/officeart/2005/8/layout/radial3"/>
    <dgm:cxn modelId="{D9B68018-1D17-4978-B3BC-2228B24D9701}" type="presParOf" srcId="{D1FB283A-E33A-476F-91FD-8F830C7ABC77}" destId="{9AA72657-7E2C-4F86-BAAD-542F60E3A38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2A5D3-2854-43A6-82CF-5977631BB7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0A6A3-0BD6-4F7C-9179-1A8040519819}">
      <dgm:prSet phldrT="[Metin]"/>
      <dgm:spPr/>
      <dgm:t>
        <a:bodyPr/>
        <a:lstStyle/>
        <a:p>
          <a:r>
            <a:rPr lang="tr-TR" dirty="0"/>
            <a:t>Standart Tasarımlar</a:t>
          </a:r>
        </a:p>
      </dgm:t>
    </dgm:pt>
    <dgm:pt modelId="{1ADE8755-0FDF-41BC-8E58-4FC2BCDFEF77}" type="parTrans" cxnId="{F573DF81-0E14-4F09-A681-CA5D1634CB25}">
      <dgm:prSet/>
      <dgm:spPr/>
      <dgm:t>
        <a:bodyPr/>
        <a:lstStyle/>
        <a:p>
          <a:endParaRPr lang="tr-TR"/>
        </a:p>
      </dgm:t>
    </dgm:pt>
    <dgm:pt modelId="{B462BAFC-524E-49AF-8CA8-970615DA1E4A}" type="sibTrans" cxnId="{F573DF81-0E14-4F09-A681-CA5D1634CB25}">
      <dgm:prSet/>
      <dgm:spPr/>
      <dgm:t>
        <a:bodyPr/>
        <a:lstStyle/>
        <a:p>
          <a:endParaRPr lang="tr-TR"/>
        </a:p>
      </dgm:t>
    </dgm:pt>
    <dgm:pt modelId="{7E45AB40-71FC-475F-8775-D961DD3F90CB}">
      <dgm:prSet/>
      <dgm:spPr/>
      <dgm:t>
        <a:bodyPr/>
        <a:lstStyle/>
        <a:p>
          <a:r>
            <a:rPr lang="tr-TR" dirty="0"/>
            <a:t>Genellikle standart tasarımlara erişilebilmektedir</a:t>
          </a:r>
        </a:p>
      </dgm:t>
    </dgm:pt>
    <dgm:pt modelId="{5E3AD65B-5AE6-4A78-AC61-2BC4544EAADD}" type="parTrans" cxnId="{0D8170CD-D1DC-47A2-B2AA-B9C9B6974A13}">
      <dgm:prSet/>
      <dgm:spPr/>
      <dgm:t>
        <a:bodyPr/>
        <a:lstStyle/>
        <a:p>
          <a:endParaRPr lang="tr-TR"/>
        </a:p>
      </dgm:t>
    </dgm:pt>
    <dgm:pt modelId="{1E6E8404-236C-40C1-9590-57FA6CAB70DA}" type="sibTrans" cxnId="{0D8170CD-D1DC-47A2-B2AA-B9C9B6974A13}">
      <dgm:prSet/>
      <dgm:spPr/>
      <dgm:t>
        <a:bodyPr/>
        <a:lstStyle/>
        <a:p>
          <a:endParaRPr lang="tr-TR"/>
        </a:p>
      </dgm:t>
    </dgm:pt>
    <dgm:pt modelId="{0C3348E9-1AF6-4DCF-8351-05898E6087C8}">
      <dgm:prSet/>
      <dgm:spPr/>
      <dgm:t>
        <a:bodyPr/>
        <a:lstStyle/>
        <a:p>
          <a:r>
            <a:rPr lang="tr-TR"/>
            <a:t>Her bireyin anatomik farklılıkları ve ihtiyaçları göz önünde bulundurulamayabilir</a:t>
          </a:r>
          <a:endParaRPr lang="tr-TR" dirty="0"/>
        </a:p>
      </dgm:t>
    </dgm:pt>
    <dgm:pt modelId="{D7DD5C51-5876-4E63-B32E-3D4C23F4BD24}" type="parTrans" cxnId="{18969E48-A30A-4EA1-A16B-F8185889BC75}">
      <dgm:prSet/>
      <dgm:spPr/>
      <dgm:t>
        <a:bodyPr/>
        <a:lstStyle/>
        <a:p>
          <a:endParaRPr lang="tr-TR"/>
        </a:p>
      </dgm:t>
    </dgm:pt>
    <dgm:pt modelId="{011649A4-0559-40BB-8C93-AF333884A43C}" type="sibTrans" cxnId="{18969E48-A30A-4EA1-A16B-F8185889BC75}">
      <dgm:prSet/>
      <dgm:spPr/>
      <dgm:t>
        <a:bodyPr/>
        <a:lstStyle/>
        <a:p>
          <a:endParaRPr lang="tr-TR"/>
        </a:p>
      </dgm:t>
    </dgm:pt>
    <dgm:pt modelId="{BB0B879D-172D-4336-A933-A9AA5123009C}">
      <dgm:prSet/>
      <dgm:spPr/>
      <dgm:t>
        <a:bodyPr/>
        <a:lstStyle/>
        <a:p>
          <a:r>
            <a:rPr lang="tr-TR" dirty="0"/>
            <a:t>Sınırlı Özelleştirme</a:t>
          </a:r>
        </a:p>
      </dgm:t>
    </dgm:pt>
    <dgm:pt modelId="{0E7E15F6-C887-4D12-BCFA-B06DECA7C521}" type="parTrans" cxnId="{7561C52A-ACC2-4DDC-98B5-D041F7EC055E}">
      <dgm:prSet/>
      <dgm:spPr/>
      <dgm:t>
        <a:bodyPr/>
        <a:lstStyle/>
        <a:p>
          <a:endParaRPr lang="tr-TR"/>
        </a:p>
      </dgm:t>
    </dgm:pt>
    <dgm:pt modelId="{D84A1DFE-6373-4BCD-A1A7-065CF45D3AA1}" type="sibTrans" cxnId="{7561C52A-ACC2-4DDC-98B5-D041F7EC055E}">
      <dgm:prSet/>
      <dgm:spPr/>
      <dgm:t>
        <a:bodyPr/>
        <a:lstStyle/>
        <a:p>
          <a:endParaRPr lang="tr-TR"/>
        </a:p>
      </dgm:t>
    </dgm:pt>
    <dgm:pt modelId="{9FC63CE4-0AE1-4F2F-9D7C-C691F6D63D52}">
      <dgm:prSet/>
      <dgm:spPr/>
      <dgm:t>
        <a:bodyPr/>
        <a:lstStyle/>
        <a:p>
          <a:r>
            <a:rPr lang="tr-TR" dirty="0"/>
            <a:t>Kişinin spesifik ihtiyaçlarına tam olarak uyacak şekilde özelleştirilemez.</a:t>
          </a:r>
        </a:p>
      </dgm:t>
    </dgm:pt>
    <dgm:pt modelId="{E2D4AE9F-68B9-4E32-A3E0-F0C396293CA8}" type="parTrans" cxnId="{DDB634C8-D14C-4DAA-97C7-F01DF66CD555}">
      <dgm:prSet/>
      <dgm:spPr/>
      <dgm:t>
        <a:bodyPr/>
        <a:lstStyle/>
        <a:p>
          <a:endParaRPr lang="tr-TR"/>
        </a:p>
      </dgm:t>
    </dgm:pt>
    <dgm:pt modelId="{5E89A45D-AB32-434E-A554-C2A64C088F57}" type="sibTrans" cxnId="{DDB634C8-D14C-4DAA-97C7-F01DF66CD555}">
      <dgm:prSet/>
      <dgm:spPr/>
      <dgm:t>
        <a:bodyPr/>
        <a:lstStyle/>
        <a:p>
          <a:endParaRPr lang="tr-TR"/>
        </a:p>
      </dgm:t>
    </dgm:pt>
    <dgm:pt modelId="{EE516882-7037-4836-A7A5-0BFF49823C90}">
      <dgm:prSet/>
      <dgm:spPr/>
      <dgm:t>
        <a:bodyPr/>
        <a:lstStyle/>
        <a:p>
          <a:r>
            <a:rPr lang="tr-TR"/>
            <a:t>Standart ölçüler ve şekillerle sınırlıdır.</a:t>
          </a:r>
          <a:endParaRPr lang="tr-TR" dirty="0"/>
        </a:p>
      </dgm:t>
    </dgm:pt>
    <dgm:pt modelId="{13F9FCE9-B602-4F3E-AB7C-1951B879F752}" type="parTrans" cxnId="{B072DA2D-CD71-4527-8653-41B8F18C9869}">
      <dgm:prSet/>
      <dgm:spPr/>
      <dgm:t>
        <a:bodyPr/>
        <a:lstStyle/>
        <a:p>
          <a:endParaRPr lang="tr-TR"/>
        </a:p>
      </dgm:t>
    </dgm:pt>
    <dgm:pt modelId="{80B1A6E8-A473-46C8-BC93-F8D8467DDB11}" type="sibTrans" cxnId="{B072DA2D-CD71-4527-8653-41B8F18C9869}">
      <dgm:prSet/>
      <dgm:spPr/>
      <dgm:t>
        <a:bodyPr/>
        <a:lstStyle/>
        <a:p>
          <a:endParaRPr lang="tr-TR"/>
        </a:p>
      </dgm:t>
    </dgm:pt>
    <dgm:pt modelId="{5608D1D2-D45C-4729-A1EA-D12DE83DD76A}">
      <dgm:prSet/>
      <dgm:spPr/>
      <dgm:t>
        <a:bodyPr/>
        <a:lstStyle/>
        <a:p>
          <a:r>
            <a:rPr lang="tr-TR" dirty="0"/>
            <a:t>Sınırlı Hareket Aralığı</a:t>
          </a:r>
        </a:p>
      </dgm:t>
    </dgm:pt>
    <dgm:pt modelId="{44C4DE0D-21EE-4471-9031-3A3ED6007A5A}" type="parTrans" cxnId="{ED4B3313-7850-42B7-8586-6AB3B1DAD778}">
      <dgm:prSet/>
      <dgm:spPr/>
      <dgm:t>
        <a:bodyPr/>
        <a:lstStyle/>
        <a:p>
          <a:endParaRPr lang="tr-TR"/>
        </a:p>
      </dgm:t>
    </dgm:pt>
    <dgm:pt modelId="{A7C0D5C5-7F54-491D-8488-1CA26189BE83}" type="sibTrans" cxnId="{ED4B3313-7850-42B7-8586-6AB3B1DAD778}">
      <dgm:prSet/>
      <dgm:spPr/>
      <dgm:t>
        <a:bodyPr/>
        <a:lstStyle/>
        <a:p>
          <a:endParaRPr lang="tr-TR"/>
        </a:p>
      </dgm:t>
    </dgm:pt>
    <dgm:pt modelId="{381C5570-C2A5-4F0D-92DF-B6B95C37F977}">
      <dgm:prSet/>
      <dgm:spPr/>
      <dgm:t>
        <a:bodyPr/>
        <a:lstStyle/>
        <a:p>
          <a:r>
            <a:rPr lang="tr-TR" dirty="0"/>
            <a:t>Hareket aralığının sınırlandırılması</a:t>
          </a:r>
        </a:p>
      </dgm:t>
    </dgm:pt>
    <dgm:pt modelId="{6F0368EC-C9B1-4B84-9646-183737EA0779}" type="parTrans" cxnId="{CB773FF2-DDFA-48E2-B76C-FB599AFCA9A7}">
      <dgm:prSet/>
      <dgm:spPr/>
      <dgm:t>
        <a:bodyPr/>
        <a:lstStyle/>
        <a:p>
          <a:endParaRPr lang="tr-TR"/>
        </a:p>
      </dgm:t>
    </dgm:pt>
    <dgm:pt modelId="{2BE205DC-06A1-4AF7-93F1-917E3B9D3F31}" type="sibTrans" cxnId="{CB773FF2-DDFA-48E2-B76C-FB599AFCA9A7}">
      <dgm:prSet/>
      <dgm:spPr/>
      <dgm:t>
        <a:bodyPr/>
        <a:lstStyle/>
        <a:p>
          <a:endParaRPr lang="tr-TR"/>
        </a:p>
      </dgm:t>
    </dgm:pt>
    <dgm:pt modelId="{F269498B-2289-4CF0-89C8-B3EE536AA28C}">
      <dgm:prSet/>
      <dgm:spPr/>
      <dgm:t>
        <a:bodyPr/>
        <a:lstStyle/>
        <a:p>
          <a:r>
            <a:rPr lang="tr-TR" dirty="0"/>
            <a:t>Doğal hareketlerin tam olarak gerçekleştirilememesi</a:t>
          </a:r>
        </a:p>
      </dgm:t>
    </dgm:pt>
    <dgm:pt modelId="{5A3F85DD-68F9-4478-B30D-2F04CDDA49A6}" type="parTrans" cxnId="{85DE799C-7086-4705-B76D-DC1367FDCAEE}">
      <dgm:prSet/>
      <dgm:spPr/>
      <dgm:t>
        <a:bodyPr/>
        <a:lstStyle/>
        <a:p>
          <a:endParaRPr lang="tr-TR"/>
        </a:p>
      </dgm:t>
    </dgm:pt>
    <dgm:pt modelId="{09247AA8-1A1B-4069-BA03-37A291F0F481}" type="sibTrans" cxnId="{85DE799C-7086-4705-B76D-DC1367FDCAEE}">
      <dgm:prSet/>
      <dgm:spPr/>
      <dgm:t>
        <a:bodyPr/>
        <a:lstStyle/>
        <a:p>
          <a:endParaRPr lang="tr-TR"/>
        </a:p>
      </dgm:t>
    </dgm:pt>
    <dgm:pt modelId="{BE455979-3FC2-47EA-87E7-0F76CF6B887D}">
      <dgm:prSet/>
      <dgm:spPr/>
      <dgm:t>
        <a:bodyPr/>
        <a:lstStyle/>
        <a:p>
          <a:r>
            <a:rPr lang="tr-TR" dirty="0"/>
            <a:t>Konfor ve Uyum Sorunları</a:t>
          </a:r>
        </a:p>
      </dgm:t>
    </dgm:pt>
    <dgm:pt modelId="{E1A455AC-A9B5-470A-BFE4-4C88A7BF01A5}" type="parTrans" cxnId="{A2E791CC-3A74-4DA5-B8CE-8A15F33BE772}">
      <dgm:prSet/>
      <dgm:spPr/>
      <dgm:t>
        <a:bodyPr/>
        <a:lstStyle/>
        <a:p>
          <a:endParaRPr lang="tr-TR"/>
        </a:p>
      </dgm:t>
    </dgm:pt>
    <dgm:pt modelId="{719DBFF6-436D-4029-9B1D-1C2948DD0903}" type="sibTrans" cxnId="{A2E791CC-3A74-4DA5-B8CE-8A15F33BE772}">
      <dgm:prSet/>
      <dgm:spPr/>
      <dgm:t>
        <a:bodyPr/>
        <a:lstStyle/>
        <a:p>
          <a:endParaRPr lang="tr-TR"/>
        </a:p>
      </dgm:t>
    </dgm:pt>
    <dgm:pt modelId="{30C77CA5-AB02-456A-BFF7-8D5A3B3E822F}">
      <dgm:prSet/>
      <dgm:spPr/>
      <dgm:t>
        <a:bodyPr/>
        <a:lstStyle/>
        <a:p>
          <a:r>
            <a:rPr lang="tr-TR" dirty="0"/>
            <a:t>Konforsuz ürünler</a:t>
          </a:r>
        </a:p>
      </dgm:t>
    </dgm:pt>
    <dgm:pt modelId="{1C785C22-1D01-4709-9C83-A5A8E3C5DBC3}" type="parTrans" cxnId="{2EA94090-2AFE-4038-B08A-08CFFB323209}">
      <dgm:prSet/>
      <dgm:spPr/>
      <dgm:t>
        <a:bodyPr/>
        <a:lstStyle/>
        <a:p>
          <a:endParaRPr lang="tr-TR"/>
        </a:p>
      </dgm:t>
    </dgm:pt>
    <dgm:pt modelId="{6026E5D6-C3A6-4CDF-AD1E-9B699AFB83C8}" type="sibTrans" cxnId="{2EA94090-2AFE-4038-B08A-08CFFB323209}">
      <dgm:prSet/>
      <dgm:spPr/>
      <dgm:t>
        <a:bodyPr/>
        <a:lstStyle/>
        <a:p>
          <a:endParaRPr lang="tr-TR"/>
        </a:p>
      </dgm:t>
    </dgm:pt>
    <dgm:pt modelId="{CB61F593-B77E-49FD-A756-7D00B5F712AA}">
      <dgm:prSet/>
      <dgm:spPr/>
      <dgm:t>
        <a:bodyPr/>
        <a:lstStyle/>
        <a:p>
          <a:r>
            <a:rPr lang="tr-TR" dirty="0"/>
            <a:t>Anatomik uyumsuzluk veya sürtünme gibi sorunlar</a:t>
          </a:r>
        </a:p>
      </dgm:t>
    </dgm:pt>
    <dgm:pt modelId="{7048A28D-7199-4FDA-96E9-624BA1044EE3}" type="parTrans" cxnId="{F6D28406-44F1-4250-A2E8-013662069068}">
      <dgm:prSet/>
      <dgm:spPr/>
      <dgm:t>
        <a:bodyPr/>
        <a:lstStyle/>
        <a:p>
          <a:endParaRPr lang="tr-TR"/>
        </a:p>
      </dgm:t>
    </dgm:pt>
    <dgm:pt modelId="{596711D1-A7BB-4752-B8D8-BDA70FCFB4C4}" type="sibTrans" cxnId="{F6D28406-44F1-4250-A2E8-013662069068}">
      <dgm:prSet/>
      <dgm:spPr/>
      <dgm:t>
        <a:bodyPr/>
        <a:lstStyle/>
        <a:p>
          <a:endParaRPr lang="tr-TR"/>
        </a:p>
      </dgm:t>
    </dgm:pt>
    <dgm:pt modelId="{5AA79CBA-6AC9-4368-833B-7E71997DA72C}">
      <dgm:prSet/>
      <dgm:spPr/>
      <dgm:t>
        <a:bodyPr/>
        <a:lstStyle/>
        <a:p>
          <a:r>
            <a:rPr lang="tr-TR" dirty="0"/>
            <a:t>Estetik Sorunlar</a:t>
          </a:r>
        </a:p>
      </dgm:t>
    </dgm:pt>
    <dgm:pt modelId="{0D2DBC92-21CF-4EAE-93E7-5D9594512C04}" type="parTrans" cxnId="{FA486946-3B75-4ACF-8AB8-9F78DE89E7AD}">
      <dgm:prSet/>
      <dgm:spPr/>
      <dgm:t>
        <a:bodyPr/>
        <a:lstStyle/>
        <a:p>
          <a:endParaRPr lang="tr-TR"/>
        </a:p>
      </dgm:t>
    </dgm:pt>
    <dgm:pt modelId="{93B80890-C6A2-4922-B0F2-7AF0925D1BB3}" type="sibTrans" cxnId="{FA486946-3B75-4ACF-8AB8-9F78DE89E7AD}">
      <dgm:prSet/>
      <dgm:spPr/>
      <dgm:t>
        <a:bodyPr/>
        <a:lstStyle/>
        <a:p>
          <a:endParaRPr lang="tr-TR"/>
        </a:p>
      </dgm:t>
    </dgm:pt>
    <dgm:pt modelId="{95E6F991-985C-4780-AE26-3D99C0F02910}">
      <dgm:prSet/>
      <dgm:spPr/>
      <dgm:t>
        <a:bodyPr/>
        <a:lstStyle/>
        <a:p>
          <a:r>
            <a:rPr lang="tr-TR" dirty="0"/>
            <a:t>Dış görünüm açısından tatmin edici değildir</a:t>
          </a:r>
        </a:p>
      </dgm:t>
    </dgm:pt>
    <dgm:pt modelId="{2FD4F1FB-6F78-460C-BD20-1519B1F35E4A}" type="parTrans" cxnId="{3025BEBD-D69F-4037-8A40-AD276362CC91}">
      <dgm:prSet/>
      <dgm:spPr/>
      <dgm:t>
        <a:bodyPr/>
        <a:lstStyle/>
        <a:p>
          <a:endParaRPr lang="tr-TR"/>
        </a:p>
      </dgm:t>
    </dgm:pt>
    <dgm:pt modelId="{9B57FFD5-AD48-46E0-89D1-B239E0A9F125}" type="sibTrans" cxnId="{3025BEBD-D69F-4037-8A40-AD276362CC91}">
      <dgm:prSet/>
      <dgm:spPr/>
      <dgm:t>
        <a:bodyPr/>
        <a:lstStyle/>
        <a:p>
          <a:endParaRPr lang="tr-TR"/>
        </a:p>
      </dgm:t>
    </dgm:pt>
    <dgm:pt modelId="{E1FC7F7B-E6D7-4A90-96FD-7D6744A11FCF}">
      <dgm:prSet/>
      <dgm:spPr/>
      <dgm:t>
        <a:bodyPr/>
        <a:lstStyle/>
        <a:p>
          <a:r>
            <a:rPr lang="tr-TR" dirty="0"/>
            <a:t>Göze çarpan ve doğal olmayan görüntüler oluşturabilir</a:t>
          </a:r>
        </a:p>
      </dgm:t>
    </dgm:pt>
    <dgm:pt modelId="{C77DDC2B-E11F-41F7-A3BD-55CBC1202029}" type="parTrans" cxnId="{37B3CEEF-DA2F-4828-9E40-6C20DBBC7CC0}">
      <dgm:prSet/>
      <dgm:spPr/>
      <dgm:t>
        <a:bodyPr/>
        <a:lstStyle/>
        <a:p>
          <a:endParaRPr lang="tr-TR"/>
        </a:p>
      </dgm:t>
    </dgm:pt>
    <dgm:pt modelId="{52720A7F-8F65-492E-85AF-334BAE75B5D1}" type="sibTrans" cxnId="{37B3CEEF-DA2F-4828-9E40-6C20DBBC7CC0}">
      <dgm:prSet/>
      <dgm:spPr/>
      <dgm:t>
        <a:bodyPr/>
        <a:lstStyle/>
        <a:p>
          <a:endParaRPr lang="tr-TR"/>
        </a:p>
      </dgm:t>
    </dgm:pt>
    <dgm:pt modelId="{54044E12-FCBD-4687-A60A-9BB8D7360646}">
      <dgm:prSet/>
      <dgm:spPr/>
      <dgm:t>
        <a:bodyPr/>
        <a:lstStyle/>
        <a:p>
          <a:r>
            <a:rPr lang="tr-TR" dirty="0"/>
            <a:t>Kullanıcıya Sınırlı Geri Bildirim</a:t>
          </a:r>
        </a:p>
      </dgm:t>
    </dgm:pt>
    <dgm:pt modelId="{79DC40EF-4B03-45C1-B2B7-F67D5067F430}" type="parTrans" cxnId="{42B1D6AA-55BB-47F6-B27A-C0614ECC98D8}">
      <dgm:prSet/>
      <dgm:spPr/>
      <dgm:t>
        <a:bodyPr/>
        <a:lstStyle/>
        <a:p>
          <a:endParaRPr lang="tr-TR"/>
        </a:p>
      </dgm:t>
    </dgm:pt>
    <dgm:pt modelId="{A1E7DA2D-8711-476D-9455-E440393E887B}" type="sibTrans" cxnId="{42B1D6AA-55BB-47F6-B27A-C0614ECC98D8}">
      <dgm:prSet/>
      <dgm:spPr/>
      <dgm:t>
        <a:bodyPr/>
        <a:lstStyle/>
        <a:p>
          <a:endParaRPr lang="tr-TR"/>
        </a:p>
      </dgm:t>
    </dgm:pt>
    <dgm:pt modelId="{48DEF7DA-2C51-446D-8FFF-84C68307D691}">
      <dgm:prSet/>
      <dgm:spPr/>
      <dgm:t>
        <a:bodyPr/>
        <a:lstStyle/>
        <a:p>
          <a:r>
            <a:rPr lang="tr-TR" dirty="0"/>
            <a:t>Kullanıcıya sınırlı duyusal geri bildirim sağlar.</a:t>
          </a:r>
        </a:p>
      </dgm:t>
    </dgm:pt>
    <dgm:pt modelId="{A1314FCE-41A7-4981-AB6E-179A9AAF321F}" type="parTrans" cxnId="{096AA1E1-4F0C-4228-B4FB-9F273A4BD270}">
      <dgm:prSet/>
      <dgm:spPr/>
      <dgm:t>
        <a:bodyPr/>
        <a:lstStyle/>
        <a:p>
          <a:endParaRPr lang="tr-TR"/>
        </a:p>
      </dgm:t>
    </dgm:pt>
    <dgm:pt modelId="{7AE21B04-AB07-42C8-9BE3-2E67F3A2DAE1}" type="sibTrans" cxnId="{096AA1E1-4F0C-4228-B4FB-9F273A4BD270}">
      <dgm:prSet/>
      <dgm:spPr/>
      <dgm:t>
        <a:bodyPr/>
        <a:lstStyle/>
        <a:p>
          <a:endParaRPr lang="tr-TR"/>
        </a:p>
      </dgm:t>
    </dgm:pt>
    <dgm:pt modelId="{CE68CE93-2503-4AA4-BE7B-D23964BB5F3F}">
      <dgm:prSet/>
      <dgm:spPr/>
      <dgm:t>
        <a:bodyPr/>
        <a:lstStyle/>
        <a:p>
          <a:r>
            <a:rPr lang="tr-TR" dirty="0"/>
            <a:t>Dokunsal, basınç veya denge gibi hisler iletilememektedir</a:t>
          </a:r>
        </a:p>
      </dgm:t>
    </dgm:pt>
    <dgm:pt modelId="{44731667-862E-4807-A8D9-B7B0320D98CB}" type="parTrans" cxnId="{8409D7CE-9918-47E6-8FDE-6B88C2640647}">
      <dgm:prSet/>
      <dgm:spPr/>
      <dgm:t>
        <a:bodyPr/>
        <a:lstStyle/>
        <a:p>
          <a:endParaRPr lang="tr-TR"/>
        </a:p>
      </dgm:t>
    </dgm:pt>
    <dgm:pt modelId="{EDBEC096-828F-4C72-95C4-B3724C05D11F}" type="sibTrans" cxnId="{8409D7CE-9918-47E6-8FDE-6B88C2640647}">
      <dgm:prSet/>
      <dgm:spPr/>
      <dgm:t>
        <a:bodyPr/>
        <a:lstStyle/>
        <a:p>
          <a:endParaRPr lang="tr-TR"/>
        </a:p>
      </dgm:t>
    </dgm:pt>
    <dgm:pt modelId="{289EAEA1-AAC0-4250-918C-6F26BD187EDF}" type="pres">
      <dgm:prSet presAssocID="{C462A5D3-2854-43A6-82CF-5977631BB7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86B3C37-30F9-4DE4-AD54-E3866E42338B}" type="pres">
      <dgm:prSet presAssocID="{EF90A6A3-0BD6-4F7C-9179-1A8040519819}" presName="linNode" presStyleCnt="0"/>
      <dgm:spPr/>
    </dgm:pt>
    <dgm:pt modelId="{49489546-2A81-4C95-87E1-CA6458969ED5}" type="pres">
      <dgm:prSet presAssocID="{EF90A6A3-0BD6-4F7C-9179-1A8040519819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BE84CB-2AFB-486F-AA50-8B05377B901C}" type="pres">
      <dgm:prSet presAssocID="{EF90A6A3-0BD6-4F7C-9179-1A8040519819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7A1854-15DC-4666-9E46-5C059276E30C}" type="pres">
      <dgm:prSet presAssocID="{B462BAFC-524E-49AF-8CA8-970615DA1E4A}" presName="sp" presStyleCnt="0"/>
      <dgm:spPr/>
    </dgm:pt>
    <dgm:pt modelId="{4535A767-04D9-4F70-9396-B0C8FDAC4CF8}" type="pres">
      <dgm:prSet presAssocID="{BB0B879D-172D-4336-A933-A9AA5123009C}" presName="linNode" presStyleCnt="0"/>
      <dgm:spPr/>
    </dgm:pt>
    <dgm:pt modelId="{56BF8552-0F4F-431C-822A-92063C3DA3C1}" type="pres">
      <dgm:prSet presAssocID="{BB0B879D-172D-4336-A933-A9AA5123009C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3C0749-1C8F-4C8D-84AC-A4F599241C7F}" type="pres">
      <dgm:prSet presAssocID="{BB0B879D-172D-4336-A933-A9AA5123009C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A2B55D-A289-4BBF-90AF-42DD4B2A613B}" type="pres">
      <dgm:prSet presAssocID="{D84A1DFE-6373-4BCD-A1A7-065CF45D3AA1}" presName="sp" presStyleCnt="0"/>
      <dgm:spPr/>
    </dgm:pt>
    <dgm:pt modelId="{0A67BEB4-D06E-4004-B26D-EF1781EBB56C}" type="pres">
      <dgm:prSet presAssocID="{5608D1D2-D45C-4729-A1EA-D12DE83DD76A}" presName="linNode" presStyleCnt="0"/>
      <dgm:spPr/>
    </dgm:pt>
    <dgm:pt modelId="{7790BC11-C610-4153-BCFB-0B60DA76D4F1}" type="pres">
      <dgm:prSet presAssocID="{5608D1D2-D45C-4729-A1EA-D12DE83DD76A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4AF28A-2B5F-4AA4-95FC-58B12DB5FFAA}" type="pres">
      <dgm:prSet presAssocID="{5608D1D2-D45C-4729-A1EA-D12DE83DD76A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0CBE46-E334-4CF3-887D-E5826A02A076}" type="pres">
      <dgm:prSet presAssocID="{A7C0D5C5-7F54-491D-8488-1CA26189BE83}" presName="sp" presStyleCnt="0"/>
      <dgm:spPr/>
    </dgm:pt>
    <dgm:pt modelId="{467B8C60-BA32-453E-9B92-97B21BE51A1D}" type="pres">
      <dgm:prSet presAssocID="{BE455979-3FC2-47EA-87E7-0F76CF6B887D}" presName="linNode" presStyleCnt="0"/>
      <dgm:spPr/>
    </dgm:pt>
    <dgm:pt modelId="{4D8661DB-90D8-4495-8901-E66A7AC9A9A4}" type="pres">
      <dgm:prSet presAssocID="{BE455979-3FC2-47EA-87E7-0F76CF6B887D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5F2862-CD46-458B-9C2E-3620C107ED24}" type="pres">
      <dgm:prSet presAssocID="{BE455979-3FC2-47EA-87E7-0F76CF6B887D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6C3723-D276-4136-B34A-125F4B357EBB}" type="pres">
      <dgm:prSet presAssocID="{719DBFF6-436D-4029-9B1D-1C2948DD0903}" presName="sp" presStyleCnt="0"/>
      <dgm:spPr/>
    </dgm:pt>
    <dgm:pt modelId="{6EF088B3-34FB-4597-B3B7-13547001AEDF}" type="pres">
      <dgm:prSet presAssocID="{5AA79CBA-6AC9-4368-833B-7E71997DA72C}" presName="linNode" presStyleCnt="0"/>
      <dgm:spPr/>
    </dgm:pt>
    <dgm:pt modelId="{BADDCDC4-722D-4A44-9035-20F3EAC5B443}" type="pres">
      <dgm:prSet presAssocID="{5AA79CBA-6AC9-4368-833B-7E71997DA72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7E9183-E7D1-40DA-B60C-F33903658CBA}" type="pres">
      <dgm:prSet presAssocID="{5AA79CBA-6AC9-4368-833B-7E71997DA72C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72E409-1BD5-4F38-8252-65E2D413F2EF}" type="pres">
      <dgm:prSet presAssocID="{93B80890-C6A2-4922-B0F2-7AF0925D1BB3}" presName="sp" presStyleCnt="0"/>
      <dgm:spPr/>
    </dgm:pt>
    <dgm:pt modelId="{D9BEF637-36DA-41BE-90D3-CEFA7332C7FC}" type="pres">
      <dgm:prSet presAssocID="{54044E12-FCBD-4687-A60A-9BB8D7360646}" presName="linNode" presStyleCnt="0"/>
      <dgm:spPr/>
    </dgm:pt>
    <dgm:pt modelId="{3CC8B661-1609-4491-9610-85EE1188925E}" type="pres">
      <dgm:prSet presAssocID="{54044E12-FCBD-4687-A60A-9BB8D736064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2FB88D-52A5-45C2-BFD6-D6FD01DDDC68}" type="pres">
      <dgm:prSet presAssocID="{54044E12-FCBD-4687-A60A-9BB8D7360646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7B3CEEF-DA2F-4828-9E40-6C20DBBC7CC0}" srcId="{5AA79CBA-6AC9-4368-833B-7E71997DA72C}" destId="{E1FC7F7B-E6D7-4A90-96FD-7D6744A11FCF}" srcOrd="1" destOrd="0" parTransId="{C77DDC2B-E11F-41F7-A3BD-55CBC1202029}" sibTransId="{52720A7F-8F65-492E-85AF-334BAE75B5D1}"/>
    <dgm:cxn modelId="{CB773FF2-DDFA-48E2-B76C-FB599AFCA9A7}" srcId="{5608D1D2-D45C-4729-A1EA-D12DE83DD76A}" destId="{381C5570-C2A5-4F0D-92DF-B6B95C37F977}" srcOrd="0" destOrd="0" parTransId="{6F0368EC-C9B1-4B84-9646-183737EA0779}" sibTransId="{2BE205DC-06A1-4AF7-93F1-917E3B9D3F31}"/>
    <dgm:cxn modelId="{A2E791CC-3A74-4DA5-B8CE-8A15F33BE772}" srcId="{C462A5D3-2854-43A6-82CF-5977631BB7CC}" destId="{BE455979-3FC2-47EA-87E7-0F76CF6B887D}" srcOrd="3" destOrd="0" parTransId="{E1A455AC-A9B5-470A-BFE4-4C88A7BF01A5}" sibTransId="{719DBFF6-436D-4029-9B1D-1C2948DD0903}"/>
    <dgm:cxn modelId="{F573DF81-0E14-4F09-A681-CA5D1634CB25}" srcId="{C462A5D3-2854-43A6-82CF-5977631BB7CC}" destId="{EF90A6A3-0BD6-4F7C-9179-1A8040519819}" srcOrd="0" destOrd="0" parTransId="{1ADE8755-0FDF-41BC-8E58-4FC2BCDFEF77}" sibTransId="{B462BAFC-524E-49AF-8CA8-970615DA1E4A}"/>
    <dgm:cxn modelId="{0D8170CD-D1DC-47A2-B2AA-B9C9B6974A13}" srcId="{EF90A6A3-0BD6-4F7C-9179-1A8040519819}" destId="{7E45AB40-71FC-475F-8775-D961DD3F90CB}" srcOrd="0" destOrd="0" parTransId="{5E3AD65B-5AE6-4A78-AC61-2BC4544EAADD}" sibTransId="{1E6E8404-236C-40C1-9590-57FA6CAB70DA}"/>
    <dgm:cxn modelId="{CB103EDB-DEBA-4729-86C4-24157BC6C653}" type="presOf" srcId="{5608D1D2-D45C-4729-A1EA-D12DE83DD76A}" destId="{7790BC11-C610-4153-BCFB-0B60DA76D4F1}" srcOrd="0" destOrd="0" presId="urn:microsoft.com/office/officeart/2005/8/layout/vList5"/>
    <dgm:cxn modelId="{E64F15C8-078A-4F7F-A8B4-000DEFF31DF8}" type="presOf" srcId="{0C3348E9-1AF6-4DCF-8351-05898E6087C8}" destId="{BEBE84CB-2AFB-486F-AA50-8B05377B901C}" srcOrd="0" destOrd="1" presId="urn:microsoft.com/office/officeart/2005/8/layout/vList5"/>
    <dgm:cxn modelId="{848F2D44-8A66-49EC-9596-A614A8E81BD8}" type="presOf" srcId="{BB0B879D-172D-4336-A933-A9AA5123009C}" destId="{56BF8552-0F4F-431C-822A-92063C3DA3C1}" srcOrd="0" destOrd="0" presId="urn:microsoft.com/office/officeart/2005/8/layout/vList5"/>
    <dgm:cxn modelId="{92928FB1-9B67-4821-A920-FAE2A0AC6B16}" type="presOf" srcId="{BE455979-3FC2-47EA-87E7-0F76CF6B887D}" destId="{4D8661DB-90D8-4495-8901-E66A7AC9A9A4}" srcOrd="0" destOrd="0" presId="urn:microsoft.com/office/officeart/2005/8/layout/vList5"/>
    <dgm:cxn modelId="{DE04CAB4-7E24-41FD-881F-CF93AA52E4BB}" type="presOf" srcId="{54044E12-FCBD-4687-A60A-9BB8D7360646}" destId="{3CC8B661-1609-4491-9610-85EE1188925E}" srcOrd="0" destOrd="0" presId="urn:microsoft.com/office/officeart/2005/8/layout/vList5"/>
    <dgm:cxn modelId="{B072DA2D-CD71-4527-8653-41B8F18C9869}" srcId="{BB0B879D-172D-4336-A933-A9AA5123009C}" destId="{EE516882-7037-4836-A7A5-0BFF49823C90}" srcOrd="1" destOrd="0" parTransId="{13F9FCE9-B602-4F3E-AB7C-1951B879F752}" sibTransId="{80B1A6E8-A473-46C8-BC93-F8D8467DDB11}"/>
    <dgm:cxn modelId="{ED4B3313-7850-42B7-8586-6AB3B1DAD778}" srcId="{C462A5D3-2854-43A6-82CF-5977631BB7CC}" destId="{5608D1D2-D45C-4729-A1EA-D12DE83DD76A}" srcOrd="2" destOrd="0" parTransId="{44C4DE0D-21EE-4471-9031-3A3ED6007A5A}" sibTransId="{A7C0D5C5-7F54-491D-8488-1CA26189BE83}"/>
    <dgm:cxn modelId="{8409D7CE-9918-47E6-8FDE-6B88C2640647}" srcId="{54044E12-FCBD-4687-A60A-9BB8D7360646}" destId="{CE68CE93-2503-4AA4-BE7B-D23964BB5F3F}" srcOrd="1" destOrd="0" parTransId="{44731667-862E-4807-A8D9-B7B0320D98CB}" sibTransId="{EDBEC096-828F-4C72-95C4-B3724C05D11F}"/>
    <dgm:cxn modelId="{85DE799C-7086-4705-B76D-DC1367FDCAEE}" srcId="{5608D1D2-D45C-4729-A1EA-D12DE83DD76A}" destId="{F269498B-2289-4CF0-89C8-B3EE536AA28C}" srcOrd="1" destOrd="0" parTransId="{5A3F85DD-68F9-4478-B30D-2F04CDDA49A6}" sibTransId="{09247AA8-1A1B-4069-BA03-37A291F0F481}"/>
    <dgm:cxn modelId="{096AA1E1-4F0C-4228-B4FB-9F273A4BD270}" srcId="{54044E12-FCBD-4687-A60A-9BB8D7360646}" destId="{48DEF7DA-2C51-446D-8FFF-84C68307D691}" srcOrd="0" destOrd="0" parTransId="{A1314FCE-41A7-4981-AB6E-179A9AAF321F}" sibTransId="{7AE21B04-AB07-42C8-9BE3-2E67F3A2DAE1}"/>
    <dgm:cxn modelId="{F6D28406-44F1-4250-A2E8-013662069068}" srcId="{BE455979-3FC2-47EA-87E7-0F76CF6B887D}" destId="{CB61F593-B77E-49FD-A756-7D00B5F712AA}" srcOrd="1" destOrd="0" parTransId="{7048A28D-7199-4FDA-96E9-624BA1044EE3}" sibTransId="{596711D1-A7BB-4752-B8D8-BDA70FCFB4C4}"/>
    <dgm:cxn modelId="{2EA94090-2AFE-4038-B08A-08CFFB323209}" srcId="{BE455979-3FC2-47EA-87E7-0F76CF6B887D}" destId="{30C77CA5-AB02-456A-BFF7-8D5A3B3E822F}" srcOrd="0" destOrd="0" parTransId="{1C785C22-1D01-4709-9C83-A5A8E3C5DBC3}" sibTransId="{6026E5D6-C3A6-4CDF-AD1E-9B699AFB83C8}"/>
    <dgm:cxn modelId="{AD13A421-E4C1-42DE-A979-802BF3EF7CE6}" type="presOf" srcId="{E1FC7F7B-E6D7-4A90-96FD-7D6744A11FCF}" destId="{727E9183-E7D1-40DA-B60C-F33903658CBA}" srcOrd="0" destOrd="1" presId="urn:microsoft.com/office/officeart/2005/8/layout/vList5"/>
    <dgm:cxn modelId="{A977683A-5B44-46CC-86BA-E701378C387D}" type="presOf" srcId="{5AA79CBA-6AC9-4368-833B-7E71997DA72C}" destId="{BADDCDC4-722D-4A44-9035-20F3EAC5B443}" srcOrd="0" destOrd="0" presId="urn:microsoft.com/office/officeart/2005/8/layout/vList5"/>
    <dgm:cxn modelId="{DDB634C8-D14C-4DAA-97C7-F01DF66CD555}" srcId="{BB0B879D-172D-4336-A933-A9AA5123009C}" destId="{9FC63CE4-0AE1-4F2F-9D7C-C691F6D63D52}" srcOrd="0" destOrd="0" parTransId="{E2D4AE9F-68B9-4E32-A3E0-F0C396293CA8}" sibTransId="{5E89A45D-AB32-434E-A554-C2A64C088F57}"/>
    <dgm:cxn modelId="{CD0C215C-F1D7-4A7C-ADF9-DC6BC67ACBBB}" type="presOf" srcId="{C462A5D3-2854-43A6-82CF-5977631BB7CC}" destId="{289EAEA1-AAC0-4250-918C-6F26BD187EDF}" srcOrd="0" destOrd="0" presId="urn:microsoft.com/office/officeart/2005/8/layout/vList5"/>
    <dgm:cxn modelId="{FA486946-3B75-4ACF-8AB8-9F78DE89E7AD}" srcId="{C462A5D3-2854-43A6-82CF-5977631BB7CC}" destId="{5AA79CBA-6AC9-4368-833B-7E71997DA72C}" srcOrd="4" destOrd="0" parTransId="{0D2DBC92-21CF-4EAE-93E7-5D9594512C04}" sibTransId="{93B80890-C6A2-4922-B0F2-7AF0925D1BB3}"/>
    <dgm:cxn modelId="{51BFF912-5EF1-4B3B-A277-A67673C41170}" type="presOf" srcId="{CE68CE93-2503-4AA4-BE7B-D23964BB5F3F}" destId="{7D2FB88D-52A5-45C2-BFD6-D6FD01DDDC68}" srcOrd="0" destOrd="1" presId="urn:microsoft.com/office/officeart/2005/8/layout/vList5"/>
    <dgm:cxn modelId="{BBD0D73C-6AAB-4958-8B27-594A9E5FAD5B}" type="presOf" srcId="{48DEF7DA-2C51-446D-8FFF-84C68307D691}" destId="{7D2FB88D-52A5-45C2-BFD6-D6FD01DDDC68}" srcOrd="0" destOrd="0" presId="urn:microsoft.com/office/officeart/2005/8/layout/vList5"/>
    <dgm:cxn modelId="{0C83D3E8-90D9-4937-A2FE-FBA903AAC41C}" type="presOf" srcId="{EE516882-7037-4836-A7A5-0BFF49823C90}" destId="{3F3C0749-1C8F-4C8D-84AC-A4F599241C7F}" srcOrd="0" destOrd="1" presId="urn:microsoft.com/office/officeart/2005/8/layout/vList5"/>
    <dgm:cxn modelId="{280E2C74-CAF6-4E67-B778-5EBA47471064}" type="presOf" srcId="{95E6F991-985C-4780-AE26-3D99C0F02910}" destId="{727E9183-E7D1-40DA-B60C-F33903658CBA}" srcOrd="0" destOrd="0" presId="urn:microsoft.com/office/officeart/2005/8/layout/vList5"/>
    <dgm:cxn modelId="{4E368D7B-71E5-44DF-BF5A-0EAA73093D54}" type="presOf" srcId="{CB61F593-B77E-49FD-A756-7D00B5F712AA}" destId="{565F2862-CD46-458B-9C2E-3620C107ED24}" srcOrd="0" destOrd="1" presId="urn:microsoft.com/office/officeart/2005/8/layout/vList5"/>
    <dgm:cxn modelId="{18969E48-A30A-4EA1-A16B-F8185889BC75}" srcId="{EF90A6A3-0BD6-4F7C-9179-1A8040519819}" destId="{0C3348E9-1AF6-4DCF-8351-05898E6087C8}" srcOrd="1" destOrd="0" parTransId="{D7DD5C51-5876-4E63-B32E-3D4C23F4BD24}" sibTransId="{011649A4-0559-40BB-8C93-AF333884A43C}"/>
    <dgm:cxn modelId="{3025BEBD-D69F-4037-8A40-AD276362CC91}" srcId="{5AA79CBA-6AC9-4368-833B-7E71997DA72C}" destId="{95E6F991-985C-4780-AE26-3D99C0F02910}" srcOrd="0" destOrd="0" parTransId="{2FD4F1FB-6F78-460C-BD20-1519B1F35E4A}" sibTransId="{9B57FFD5-AD48-46E0-89D1-B239E0A9F125}"/>
    <dgm:cxn modelId="{BE6521A2-FE47-443C-B6FB-81D4837E48A7}" type="presOf" srcId="{EF90A6A3-0BD6-4F7C-9179-1A8040519819}" destId="{49489546-2A81-4C95-87E1-CA6458969ED5}" srcOrd="0" destOrd="0" presId="urn:microsoft.com/office/officeart/2005/8/layout/vList5"/>
    <dgm:cxn modelId="{219F615D-9414-4DD9-8971-9E4BF69070EC}" type="presOf" srcId="{9FC63CE4-0AE1-4F2F-9D7C-C691F6D63D52}" destId="{3F3C0749-1C8F-4C8D-84AC-A4F599241C7F}" srcOrd="0" destOrd="0" presId="urn:microsoft.com/office/officeart/2005/8/layout/vList5"/>
    <dgm:cxn modelId="{A023CCD8-603B-4D07-93DC-9767BF508D25}" type="presOf" srcId="{7E45AB40-71FC-475F-8775-D961DD3F90CB}" destId="{BEBE84CB-2AFB-486F-AA50-8B05377B901C}" srcOrd="0" destOrd="0" presId="urn:microsoft.com/office/officeart/2005/8/layout/vList5"/>
    <dgm:cxn modelId="{361209AC-4901-407F-9741-56443601DB92}" type="presOf" srcId="{30C77CA5-AB02-456A-BFF7-8D5A3B3E822F}" destId="{565F2862-CD46-458B-9C2E-3620C107ED24}" srcOrd="0" destOrd="0" presId="urn:microsoft.com/office/officeart/2005/8/layout/vList5"/>
    <dgm:cxn modelId="{DEC69E57-4028-45D7-B391-8E52DB1D1E4D}" type="presOf" srcId="{381C5570-C2A5-4F0D-92DF-B6B95C37F977}" destId="{1F4AF28A-2B5F-4AA4-95FC-58B12DB5FFAA}" srcOrd="0" destOrd="0" presId="urn:microsoft.com/office/officeart/2005/8/layout/vList5"/>
    <dgm:cxn modelId="{42B1D6AA-55BB-47F6-B27A-C0614ECC98D8}" srcId="{C462A5D3-2854-43A6-82CF-5977631BB7CC}" destId="{54044E12-FCBD-4687-A60A-9BB8D7360646}" srcOrd="5" destOrd="0" parTransId="{79DC40EF-4B03-45C1-B2B7-F67D5067F430}" sibTransId="{A1E7DA2D-8711-476D-9455-E440393E887B}"/>
    <dgm:cxn modelId="{24FCDAFE-1CCA-41A5-A0DF-6CE1E98A7FAC}" type="presOf" srcId="{F269498B-2289-4CF0-89C8-B3EE536AA28C}" destId="{1F4AF28A-2B5F-4AA4-95FC-58B12DB5FFAA}" srcOrd="0" destOrd="1" presId="urn:microsoft.com/office/officeart/2005/8/layout/vList5"/>
    <dgm:cxn modelId="{7561C52A-ACC2-4DDC-98B5-D041F7EC055E}" srcId="{C462A5D3-2854-43A6-82CF-5977631BB7CC}" destId="{BB0B879D-172D-4336-A933-A9AA5123009C}" srcOrd="1" destOrd="0" parTransId="{0E7E15F6-C887-4D12-BCFA-B06DECA7C521}" sibTransId="{D84A1DFE-6373-4BCD-A1A7-065CF45D3AA1}"/>
    <dgm:cxn modelId="{A38360BC-872A-4562-ACB4-ADA9BD64B4EC}" type="presParOf" srcId="{289EAEA1-AAC0-4250-918C-6F26BD187EDF}" destId="{386B3C37-30F9-4DE4-AD54-E3866E42338B}" srcOrd="0" destOrd="0" presId="urn:microsoft.com/office/officeart/2005/8/layout/vList5"/>
    <dgm:cxn modelId="{485E40EF-7B93-4A7F-B268-AEB9CE8A31D6}" type="presParOf" srcId="{386B3C37-30F9-4DE4-AD54-E3866E42338B}" destId="{49489546-2A81-4C95-87E1-CA6458969ED5}" srcOrd="0" destOrd="0" presId="urn:microsoft.com/office/officeart/2005/8/layout/vList5"/>
    <dgm:cxn modelId="{C82392F2-97D6-4162-8A97-FE8D000ED228}" type="presParOf" srcId="{386B3C37-30F9-4DE4-AD54-E3866E42338B}" destId="{BEBE84CB-2AFB-486F-AA50-8B05377B901C}" srcOrd="1" destOrd="0" presId="urn:microsoft.com/office/officeart/2005/8/layout/vList5"/>
    <dgm:cxn modelId="{11E9538C-E0EE-4CDF-AB1A-0EF63F3927BE}" type="presParOf" srcId="{289EAEA1-AAC0-4250-918C-6F26BD187EDF}" destId="{B97A1854-15DC-4666-9E46-5C059276E30C}" srcOrd="1" destOrd="0" presId="urn:microsoft.com/office/officeart/2005/8/layout/vList5"/>
    <dgm:cxn modelId="{6375AA39-3390-4D2E-ACFB-14277234003B}" type="presParOf" srcId="{289EAEA1-AAC0-4250-918C-6F26BD187EDF}" destId="{4535A767-04D9-4F70-9396-B0C8FDAC4CF8}" srcOrd="2" destOrd="0" presId="urn:microsoft.com/office/officeart/2005/8/layout/vList5"/>
    <dgm:cxn modelId="{EE5AACD5-7074-478C-A5C4-7B5040865C41}" type="presParOf" srcId="{4535A767-04D9-4F70-9396-B0C8FDAC4CF8}" destId="{56BF8552-0F4F-431C-822A-92063C3DA3C1}" srcOrd="0" destOrd="0" presId="urn:microsoft.com/office/officeart/2005/8/layout/vList5"/>
    <dgm:cxn modelId="{6CA5621F-2790-4080-A97D-47A1C3A5143F}" type="presParOf" srcId="{4535A767-04D9-4F70-9396-B0C8FDAC4CF8}" destId="{3F3C0749-1C8F-4C8D-84AC-A4F599241C7F}" srcOrd="1" destOrd="0" presId="urn:microsoft.com/office/officeart/2005/8/layout/vList5"/>
    <dgm:cxn modelId="{4ACBABB0-C80B-4FAC-B396-443ACFBB44E4}" type="presParOf" srcId="{289EAEA1-AAC0-4250-918C-6F26BD187EDF}" destId="{E0A2B55D-A289-4BBF-90AF-42DD4B2A613B}" srcOrd="3" destOrd="0" presId="urn:microsoft.com/office/officeart/2005/8/layout/vList5"/>
    <dgm:cxn modelId="{A5AFD8BD-B2C5-4DFF-B77A-7282ED3DB190}" type="presParOf" srcId="{289EAEA1-AAC0-4250-918C-6F26BD187EDF}" destId="{0A67BEB4-D06E-4004-B26D-EF1781EBB56C}" srcOrd="4" destOrd="0" presId="urn:microsoft.com/office/officeart/2005/8/layout/vList5"/>
    <dgm:cxn modelId="{F0DA670D-7139-4176-82C1-CD25A81705A7}" type="presParOf" srcId="{0A67BEB4-D06E-4004-B26D-EF1781EBB56C}" destId="{7790BC11-C610-4153-BCFB-0B60DA76D4F1}" srcOrd="0" destOrd="0" presId="urn:microsoft.com/office/officeart/2005/8/layout/vList5"/>
    <dgm:cxn modelId="{DA05F5D3-8922-454E-86B4-76FCF25DB336}" type="presParOf" srcId="{0A67BEB4-D06E-4004-B26D-EF1781EBB56C}" destId="{1F4AF28A-2B5F-4AA4-95FC-58B12DB5FFAA}" srcOrd="1" destOrd="0" presId="urn:microsoft.com/office/officeart/2005/8/layout/vList5"/>
    <dgm:cxn modelId="{10619DDE-4286-497E-949F-A6BFAB013129}" type="presParOf" srcId="{289EAEA1-AAC0-4250-918C-6F26BD187EDF}" destId="{AD0CBE46-E334-4CF3-887D-E5826A02A076}" srcOrd="5" destOrd="0" presId="urn:microsoft.com/office/officeart/2005/8/layout/vList5"/>
    <dgm:cxn modelId="{8809487B-E6E9-4CCF-AC3A-BB031B177B43}" type="presParOf" srcId="{289EAEA1-AAC0-4250-918C-6F26BD187EDF}" destId="{467B8C60-BA32-453E-9B92-97B21BE51A1D}" srcOrd="6" destOrd="0" presId="urn:microsoft.com/office/officeart/2005/8/layout/vList5"/>
    <dgm:cxn modelId="{9B23CDCC-70AA-41C1-ABD3-7BAD211A5142}" type="presParOf" srcId="{467B8C60-BA32-453E-9B92-97B21BE51A1D}" destId="{4D8661DB-90D8-4495-8901-E66A7AC9A9A4}" srcOrd="0" destOrd="0" presId="urn:microsoft.com/office/officeart/2005/8/layout/vList5"/>
    <dgm:cxn modelId="{656F9599-77A6-42CF-ABA0-402FBE7595F3}" type="presParOf" srcId="{467B8C60-BA32-453E-9B92-97B21BE51A1D}" destId="{565F2862-CD46-458B-9C2E-3620C107ED24}" srcOrd="1" destOrd="0" presId="urn:microsoft.com/office/officeart/2005/8/layout/vList5"/>
    <dgm:cxn modelId="{0D03C06A-3782-4879-A2E9-B4AED2A93DBE}" type="presParOf" srcId="{289EAEA1-AAC0-4250-918C-6F26BD187EDF}" destId="{416C3723-D276-4136-B34A-125F4B357EBB}" srcOrd="7" destOrd="0" presId="urn:microsoft.com/office/officeart/2005/8/layout/vList5"/>
    <dgm:cxn modelId="{5148F07A-574B-4B3F-ACEA-EC307102D6B9}" type="presParOf" srcId="{289EAEA1-AAC0-4250-918C-6F26BD187EDF}" destId="{6EF088B3-34FB-4597-B3B7-13547001AEDF}" srcOrd="8" destOrd="0" presId="urn:microsoft.com/office/officeart/2005/8/layout/vList5"/>
    <dgm:cxn modelId="{D8E79577-00CA-4F90-8B0F-4415B445B84F}" type="presParOf" srcId="{6EF088B3-34FB-4597-B3B7-13547001AEDF}" destId="{BADDCDC4-722D-4A44-9035-20F3EAC5B443}" srcOrd="0" destOrd="0" presId="urn:microsoft.com/office/officeart/2005/8/layout/vList5"/>
    <dgm:cxn modelId="{B4047E62-0CA7-4416-9962-86334EB4D8D5}" type="presParOf" srcId="{6EF088B3-34FB-4597-B3B7-13547001AEDF}" destId="{727E9183-E7D1-40DA-B60C-F33903658CBA}" srcOrd="1" destOrd="0" presId="urn:microsoft.com/office/officeart/2005/8/layout/vList5"/>
    <dgm:cxn modelId="{7111AC59-273F-4F9D-9AA4-B77E3408AC7C}" type="presParOf" srcId="{289EAEA1-AAC0-4250-918C-6F26BD187EDF}" destId="{F172E409-1BD5-4F38-8252-65E2D413F2EF}" srcOrd="9" destOrd="0" presId="urn:microsoft.com/office/officeart/2005/8/layout/vList5"/>
    <dgm:cxn modelId="{08074448-B610-4D35-8013-83D06183F643}" type="presParOf" srcId="{289EAEA1-AAC0-4250-918C-6F26BD187EDF}" destId="{D9BEF637-36DA-41BE-90D3-CEFA7332C7FC}" srcOrd="10" destOrd="0" presId="urn:microsoft.com/office/officeart/2005/8/layout/vList5"/>
    <dgm:cxn modelId="{AD4A0284-8948-4D54-BC38-B1F4BF964269}" type="presParOf" srcId="{D9BEF637-36DA-41BE-90D3-CEFA7332C7FC}" destId="{3CC8B661-1609-4491-9610-85EE1188925E}" srcOrd="0" destOrd="0" presId="urn:microsoft.com/office/officeart/2005/8/layout/vList5"/>
    <dgm:cxn modelId="{52E929C0-BA53-45D8-8B25-6FE212A34D10}" type="presParOf" srcId="{D9BEF637-36DA-41BE-90D3-CEFA7332C7FC}" destId="{7D2FB88D-52A5-45C2-BFD6-D6FD01DDDC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8F6C7C-0E6B-4F72-B8C9-044630ACF1C6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5D88B6C-972C-4F34-AFD2-554AB12699BC}">
      <dgm:prSet phldrT="[Metin]"/>
      <dgm:spPr/>
      <dgm:t>
        <a:bodyPr/>
        <a:lstStyle/>
        <a:p>
          <a:r>
            <a:rPr lang="tr-TR" dirty="0" smtClean="0"/>
            <a:t>YENİ NESİL ORTEZ TEKNOLOJİLERİ</a:t>
          </a:r>
          <a:endParaRPr lang="tr-TR" dirty="0"/>
        </a:p>
      </dgm:t>
    </dgm:pt>
    <dgm:pt modelId="{2085528E-A3B7-4C52-8E3B-AF50DEE54105}" type="parTrans" cxnId="{A8FA4964-F475-41DA-B9D1-56ACBE550689}">
      <dgm:prSet/>
      <dgm:spPr/>
      <dgm:t>
        <a:bodyPr/>
        <a:lstStyle/>
        <a:p>
          <a:endParaRPr lang="tr-TR"/>
        </a:p>
      </dgm:t>
    </dgm:pt>
    <dgm:pt modelId="{FFC8E8E9-F6C7-43F1-BB3B-BD4B7E812B17}" type="sibTrans" cxnId="{A8FA4964-F475-41DA-B9D1-56ACBE550689}">
      <dgm:prSet/>
      <dgm:spPr/>
      <dgm:t>
        <a:bodyPr/>
        <a:lstStyle/>
        <a:p>
          <a:endParaRPr lang="tr-TR"/>
        </a:p>
      </dgm:t>
    </dgm:pt>
    <dgm:pt modelId="{5D991D01-685F-4116-9A57-2E0EF355FCE2}">
      <dgm:prSet phldrT="[Metin]"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Hafif ve Yüksek Performanslı Malzemeler</a:t>
          </a:r>
          <a:endParaRPr lang="tr-TR" dirty="0"/>
        </a:p>
      </dgm:t>
    </dgm:pt>
    <dgm:pt modelId="{22153B57-085F-4657-AAFA-658497B450B8}" type="parTrans" cxnId="{5F5D2F91-ECA0-4263-8664-706231910294}">
      <dgm:prSet/>
      <dgm:spPr/>
      <dgm:t>
        <a:bodyPr/>
        <a:lstStyle/>
        <a:p>
          <a:endParaRPr lang="tr-TR"/>
        </a:p>
      </dgm:t>
    </dgm:pt>
    <dgm:pt modelId="{5C354D34-A0FC-42BC-8659-3982DB8DDA1B}" type="sibTrans" cxnId="{5F5D2F91-ECA0-4263-8664-706231910294}">
      <dgm:prSet/>
      <dgm:spPr/>
      <dgm:t>
        <a:bodyPr/>
        <a:lstStyle/>
        <a:p>
          <a:endParaRPr lang="tr-TR"/>
        </a:p>
      </dgm:t>
    </dgm:pt>
    <dgm:pt modelId="{44954AFE-61EA-463A-AE0F-90A10C1A36EC}">
      <dgm:prSet phldrT="[Metin]"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Akıllı ve </a:t>
          </a:r>
          <a:r>
            <a:rPr lang="tr-TR" b="1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Adaptif</a:t>
          </a:r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Tasarımlar</a:t>
          </a:r>
          <a:endParaRPr lang="tr-TR" dirty="0"/>
        </a:p>
      </dgm:t>
    </dgm:pt>
    <dgm:pt modelId="{05DCCA64-151F-4A08-A42A-6516561B908C}" type="parTrans" cxnId="{FA900C76-BE29-4C73-AE51-98B9C91CFAA9}">
      <dgm:prSet/>
      <dgm:spPr/>
      <dgm:t>
        <a:bodyPr/>
        <a:lstStyle/>
        <a:p>
          <a:endParaRPr lang="tr-TR"/>
        </a:p>
      </dgm:t>
    </dgm:pt>
    <dgm:pt modelId="{72A3FA61-9EAA-485C-A6EC-50DF77B90D9D}" type="sibTrans" cxnId="{FA900C76-BE29-4C73-AE51-98B9C91CFAA9}">
      <dgm:prSet/>
      <dgm:spPr/>
      <dgm:t>
        <a:bodyPr/>
        <a:lstStyle/>
        <a:p>
          <a:endParaRPr lang="tr-TR"/>
        </a:p>
      </dgm:t>
    </dgm:pt>
    <dgm:pt modelId="{AEB7438B-DC1B-4999-8D0D-78DBE111A2E5}">
      <dgm:prSet phldrT="[Metin]"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 Toplayan ve Analiz Sağlayan </a:t>
          </a:r>
          <a:r>
            <a:rPr lang="tr-TR" b="1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Ortezler</a:t>
          </a:r>
          <a:endParaRPr lang="tr-TR" dirty="0"/>
        </a:p>
      </dgm:t>
    </dgm:pt>
    <dgm:pt modelId="{6E36C5B6-46A1-4742-A819-BC44831AD2AE}" type="parTrans" cxnId="{BAE2B58E-F2CC-4873-8960-768DDEA892D0}">
      <dgm:prSet/>
      <dgm:spPr/>
      <dgm:t>
        <a:bodyPr/>
        <a:lstStyle/>
        <a:p>
          <a:endParaRPr lang="tr-TR"/>
        </a:p>
      </dgm:t>
    </dgm:pt>
    <dgm:pt modelId="{CDA2A2E7-6703-4A79-B449-8DF1ECEAF770}" type="sibTrans" cxnId="{BAE2B58E-F2CC-4873-8960-768DDEA892D0}">
      <dgm:prSet/>
      <dgm:spPr/>
      <dgm:t>
        <a:bodyPr/>
        <a:lstStyle/>
        <a:p>
          <a:endParaRPr lang="tr-TR"/>
        </a:p>
      </dgm:t>
    </dgm:pt>
    <dgm:pt modelId="{64E5F251-F8CE-4DD3-BE41-726C177126D6}">
      <dgm:prSet phldrT="[Metin]"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Kişiye Özel </a:t>
          </a:r>
          <a:r>
            <a:rPr lang="tr-TR" b="1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Ortezler</a:t>
          </a:r>
          <a:endParaRPr lang="tr-TR" dirty="0"/>
        </a:p>
      </dgm:t>
    </dgm:pt>
    <dgm:pt modelId="{F2EE9957-0E63-4DB7-AEF2-6CCF9864A69C}" type="parTrans" cxnId="{B8141D3C-568B-40DA-9EAB-789800B47D3E}">
      <dgm:prSet/>
      <dgm:spPr/>
      <dgm:t>
        <a:bodyPr/>
        <a:lstStyle/>
        <a:p>
          <a:endParaRPr lang="tr-TR"/>
        </a:p>
      </dgm:t>
    </dgm:pt>
    <dgm:pt modelId="{210A764B-9390-437F-B378-96E7418B479F}" type="sibTrans" cxnId="{B8141D3C-568B-40DA-9EAB-789800B47D3E}">
      <dgm:prSet/>
      <dgm:spPr/>
      <dgm:t>
        <a:bodyPr/>
        <a:lstStyle/>
        <a:p>
          <a:endParaRPr lang="tr-TR"/>
        </a:p>
      </dgm:t>
    </dgm:pt>
    <dgm:pt modelId="{82A0F68F-820A-4ABB-8499-70820AE58385}">
      <dgm:prSet phldrT="[Metin]"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Yapay Zeka ve Makine Öğrenimi Uygulamaları</a:t>
          </a:r>
          <a:endParaRPr lang="tr-TR" dirty="0"/>
        </a:p>
      </dgm:t>
    </dgm:pt>
    <dgm:pt modelId="{AA2FF370-8500-494C-93C9-5AABC1BCEF21}" type="parTrans" cxnId="{FF07D624-35D4-49C9-91BF-488B5AA7432C}">
      <dgm:prSet/>
      <dgm:spPr/>
      <dgm:t>
        <a:bodyPr/>
        <a:lstStyle/>
        <a:p>
          <a:endParaRPr lang="tr-TR"/>
        </a:p>
      </dgm:t>
    </dgm:pt>
    <dgm:pt modelId="{E1013423-326F-49AB-B8ED-B615654B4B8C}" type="sibTrans" cxnId="{FF07D624-35D4-49C9-91BF-488B5AA7432C}">
      <dgm:prSet/>
      <dgm:spPr/>
      <dgm:t>
        <a:bodyPr/>
        <a:lstStyle/>
        <a:p>
          <a:endParaRPr lang="tr-TR"/>
        </a:p>
      </dgm:t>
    </dgm:pt>
    <dgm:pt modelId="{D4371F59-E5E5-4BCE-9EE0-D11682C367DB}">
      <dgm:prSet phldrT="[Metin]"/>
      <dgm:spPr/>
      <dgm:t>
        <a:bodyPr/>
        <a:lstStyle/>
        <a:p>
          <a:r>
            <a:rPr lang="tr-TR" b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Uzaktan Erişim Sağlayan Ortezler</a:t>
          </a:r>
          <a:endParaRPr lang="tr-TR" dirty="0"/>
        </a:p>
      </dgm:t>
    </dgm:pt>
    <dgm:pt modelId="{5B1DCB22-4AB4-4A80-9813-E952E19FDC45}" type="parTrans" cxnId="{18641D68-B12F-4B5E-B63B-BB4AB4125B51}">
      <dgm:prSet/>
      <dgm:spPr/>
      <dgm:t>
        <a:bodyPr/>
        <a:lstStyle/>
        <a:p>
          <a:endParaRPr lang="tr-TR"/>
        </a:p>
      </dgm:t>
    </dgm:pt>
    <dgm:pt modelId="{2563AB5B-5BC3-46C9-89E7-8661BDB1C97E}" type="sibTrans" cxnId="{18641D68-B12F-4B5E-B63B-BB4AB4125B51}">
      <dgm:prSet/>
      <dgm:spPr/>
      <dgm:t>
        <a:bodyPr/>
        <a:lstStyle/>
        <a:p>
          <a:endParaRPr lang="tr-TR"/>
        </a:p>
      </dgm:t>
    </dgm:pt>
    <dgm:pt modelId="{C5021EC0-9F2C-44AA-BF1C-FB841EE77B14}" type="pres">
      <dgm:prSet presAssocID="{118F6C7C-0E6B-4F72-B8C9-044630ACF1C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1FB283A-E33A-476F-91FD-8F830C7ABC77}" type="pres">
      <dgm:prSet presAssocID="{118F6C7C-0E6B-4F72-B8C9-044630ACF1C6}" presName="radial" presStyleCnt="0">
        <dgm:presLayoutVars>
          <dgm:animLvl val="ctr"/>
        </dgm:presLayoutVars>
      </dgm:prSet>
      <dgm:spPr/>
    </dgm:pt>
    <dgm:pt modelId="{E982FC40-3AFE-4F57-9611-F384E652E938}" type="pres">
      <dgm:prSet presAssocID="{D5D88B6C-972C-4F34-AFD2-554AB12699BC}" presName="centerShape" presStyleLbl="vennNode1" presStyleIdx="0" presStyleCnt="7" custLinFactNeighborX="-520" custLinFactNeighborY="395"/>
      <dgm:spPr/>
      <dgm:t>
        <a:bodyPr/>
        <a:lstStyle/>
        <a:p>
          <a:endParaRPr lang="tr-TR"/>
        </a:p>
      </dgm:t>
    </dgm:pt>
    <dgm:pt modelId="{4AD5F232-2323-4A2F-8484-7469B7BB9279}" type="pres">
      <dgm:prSet presAssocID="{5D991D01-685F-4116-9A57-2E0EF355FCE2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717684-14D0-4FB4-92C7-13BEFA9E1DE5}" type="pres">
      <dgm:prSet presAssocID="{44954AFE-61EA-463A-AE0F-90A10C1A36EC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F41F4C-F9F9-4F89-B2F7-CAA5B96DC7BF}" type="pres">
      <dgm:prSet presAssocID="{AEB7438B-DC1B-4999-8D0D-78DBE111A2E5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F6D534-60D8-4B82-8A20-A610B49F856C}" type="pres">
      <dgm:prSet presAssocID="{64E5F251-F8CE-4DD3-BE41-726C177126D6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3D40D3-A8EF-4645-A921-4713D97DF916}" type="pres">
      <dgm:prSet presAssocID="{82A0F68F-820A-4ABB-8499-70820AE58385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0684D8-FADD-4244-B7B5-F0302F716C26}" type="pres">
      <dgm:prSet presAssocID="{D4371F59-E5E5-4BCE-9EE0-D11682C367DB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9B0D8CC-2B8B-46FA-A426-D37D0E4C72F4}" type="presOf" srcId="{118F6C7C-0E6B-4F72-B8C9-044630ACF1C6}" destId="{C5021EC0-9F2C-44AA-BF1C-FB841EE77B14}" srcOrd="0" destOrd="0" presId="urn:microsoft.com/office/officeart/2005/8/layout/radial3"/>
    <dgm:cxn modelId="{085FCD74-3857-4DD4-B6BB-2A94FC615343}" type="presOf" srcId="{64E5F251-F8CE-4DD3-BE41-726C177126D6}" destId="{CBF6D534-60D8-4B82-8A20-A610B49F856C}" srcOrd="0" destOrd="0" presId="urn:microsoft.com/office/officeart/2005/8/layout/radial3"/>
    <dgm:cxn modelId="{B8141D3C-568B-40DA-9EAB-789800B47D3E}" srcId="{D5D88B6C-972C-4F34-AFD2-554AB12699BC}" destId="{64E5F251-F8CE-4DD3-BE41-726C177126D6}" srcOrd="3" destOrd="0" parTransId="{F2EE9957-0E63-4DB7-AEF2-6CCF9864A69C}" sibTransId="{210A764B-9390-437F-B378-96E7418B479F}"/>
    <dgm:cxn modelId="{172E39BE-F4B3-45E4-A4FC-AF726F034B08}" type="presOf" srcId="{D4371F59-E5E5-4BCE-9EE0-D11682C367DB}" destId="{180684D8-FADD-4244-B7B5-F0302F716C26}" srcOrd="0" destOrd="0" presId="urn:microsoft.com/office/officeart/2005/8/layout/radial3"/>
    <dgm:cxn modelId="{FF07D624-35D4-49C9-91BF-488B5AA7432C}" srcId="{D5D88B6C-972C-4F34-AFD2-554AB12699BC}" destId="{82A0F68F-820A-4ABB-8499-70820AE58385}" srcOrd="4" destOrd="0" parTransId="{AA2FF370-8500-494C-93C9-5AABC1BCEF21}" sibTransId="{E1013423-326F-49AB-B8ED-B615654B4B8C}"/>
    <dgm:cxn modelId="{2649DED6-A008-4973-B350-80F864A571A8}" type="presOf" srcId="{D5D88B6C-972C-4F34-AFD2-554AB12699BC}" destId="{E982FC40-3AFE-4F57-9611-F384E652E938}" srcOrd="0" destOrd="0" presId="urn:microsoft.com/office/officeart/2005/8/layout/radial3"/>
    <dgm:cxn modelId="{A8FA4964-F475-41DA-B9D1-56ACBE550689}" srcId="{118F6C7C-0E6B-4F72-B8C9-044630ACF1C6}" destId="{D5D88B6C-972C-4F34-AFD2-554AB12699BC}" srcOrd="0" destOrd="0" parTransId="{2085528E-A3B7-4C52-8E3B-AF50DEE54105}" sibTransId="{FFC8E8E9-F6C7-43F1-BB3B-BD4B7E812B17}"/>
    <dgm:cxn modelId="{FFF19B0C-FC4C-4387-9592-1A3154627D21}" type="presOf" srcId="{82A0F68F-820A-4ABB-8499-70820AE58385}" destId="{513D40D3-A8EF-4645-A921-4713D97DF916}" srcOrd="0" destOrd="0" presId="urn:microsoft.com/office/officeart/2005/8/layout/radial3"/>
    <dgm:cxn modelId="{18641D68-B12F-4B5E-B63B-BB4AB4125B51}" srcId="{D5D88B6C-972C-4F34-AFD2-554AB12699BC}" destId="{D4371F59-E5E5-4BCE-9EE0-D11682C367DB}" srcOrd="5" destOrd="0" parTransId="{5B1DCB22-4AB4-4A80-9813-E952E19FDC45}" sibTransId="{2563AB5B-5BC3-46C9-89E7-8661BDB1C97E}"/>
    <dgm:cxn modelId="{A15BDE5E-F6C5-4FD9-8516-914D46CC891F}" type="presOf" srcId="{AEB7438B-DC1B-4999-8D0D-78DBE111A2E5}" destId="{D1F41F4C-F9F9-4F89-B2F7-CAA5B96DC7BF}" srcOrd="0" destOrd="0" presId="urn:microsoft.com/office/officeart/2005/8/layout/radial3"/>
    <dgm:cxn modelId="{B30B13E3-A3DC-4DDC-A311-66714C4756D1}" type="presOf" srcId="{44954AFE-61EA-463A-AE0F-90A10C1A36EC}" destId="{BC717684-14D0-4FB4-92C7-13BEFA9E1DE5}" srcOrd="0" destOrd="0" presId="urn:microsoft.com/office/officeart/2005/8/layout/radial3"/>
    <dgm:cxn modelId="{A9F502B2-0EAF-4CB1-953A-8C6D36F9A9B6}" type="presOf" srcId="{5D991D01-685F-4116-9A57-2E0EF355FCE2}" destId="{4AD5F232-2323-4A2F-8484-7469B7BB9279}" srcOrd="0" destOrd="0" presId="urn:microsoft.com/office/officeart/2005/8/layout/radial3"/>
    <dgm:cxn modelId="{FA900C76-BE29-4C73-AE51-98B9C91CFAA9}" srcId="{D5D88B6C-972C-4F34-AFD2-554AB12699BC}" destId="{44954AFE-61EA-463A-AE0F-90A10C1A36EC}" srcOrd="1" destOrd="0" parTransId="{05DCCA64-151F-4A08-A42A-6516561B908C}" sibTransId="{72A3FA61-9EAA-485C-A6EC-50DF77B90D9D}"/>
    <dgm:cxn modelId="{5F5D2F91-ECA0-4263-8664-706231910294}" srcId="{D5D88B6C-972C-4F34-AFD2-554AB12699BC}" destId="{5D991D01-685F-4116-9A57-2E0EF355FCE2}" srcOrd="0" destOrd="0" parTransId="{22153B57-085F-4657-AAFA-658497B450B8}" sibTransId="{5C354D34-A0FC-42BC-8659-3982DB8DDA1B}"/>
    <dgm:cxn modelId="{BAE2B58E-F2CC-4873-8960-768DDEA892D0}" srcId="{D5D88B6C-972C-4F34-AFD2-554AB12699BC}" destId="{AEB7438B-DC1B-4999-8D0D-78DBE111A2E5}" srcOrd="2" destOrd="0" parTransId="{6E36C5B6-46A1-4742-A819-BC44831AD2AE}" sibTransId="{CDA2A2E7-6703-4A79-B449-8DF1ECEAF770}"/>
    <dgm:cxn modelId="{C7C753DF-6E8B-4853-A5AF-5E2B19EA5835}" type="presParOf" srcId="{C5021EC0-9F2C-44AA-BF1C-FB841EE77B14}" destId="{D1FB283A-E33A-476F-91FD-8F830C7ABC77}" srcOrd="0" destOrd="0" presId="urn:microsoft.com/office/officeart/2005/8/layout/radial3"/>
    <dgm:cxn modelId="{7249763C-370E-48D1-9EF8-06A9E1287916}" type="presParOf" srcId="{D1FB283A-E33A-476F-91FD-8F830C7ABC77}" destId="{E982FC40-3AFE-4F57-9611-F384E652E938}" srcOrd="0" destOrd="0" presId="urn:microsoft.com/office/officeart/2005/8/layout/radial3"/>
    <dgm:cxn modelId="{0348E22B-4A4A-4B6C-88D8-D346ED472BCA}" type="presParOf" srcId="{D1FB283A-E33A-476F-91FD-8F830C7ABC77}" destId="{4AD5F232-2323-4A2F-8484-7469B7BB9279}" srcOrd="1" destOrd="0" presId="urn:microsoft.com/office/officeart/2005/8/layout/radial3"/>
    <dgm:cxn modelId="{2802052C-4CD3-42E0-8CB3-6C1BD638656E}" type="presParOf" srcId="{D1FB283A-E33A-476F-91FD-8F830C7ABC77}" destId="{BC717684-14D0-4FB4-92C7-13BEFA9E1DE5}" srcOrd="2" destOrd="0" presId="urn:microsoft.com/office/officeart/2005/8/layout/radial3"/>
    <dgm:cxn modelId="{919E4284-86DD-4B80-81B8-B5ACAC466FF8}" type="presParOf" srcId="{D1FB283A-E33A-476F-91FD-8F830C7ABC77}" destId="{D1F41F4C-F9F9-4F89-B2F7-CAA5B96DC7BF}" srcOrd="3" destOrd="0" presId="urn:microsoft.com/office/officeart/2005/8/layout/radial3"/>
    <dgm:cxn modelId="{B3C2F76B-02AD-4658-B66D-6CABE3D323C7}" type="presParOf" srcId="{D1FB283A-E33A-476F-91FD-8F830C7ABC77}" destId="{CBF6D534-60D8-4B82-8A20-A610B49F856C}" srcOrd="4" destOrd="0" presId="urn:microsoft.com/office/officeart/2005/8/layout/radial3"/>
    <dgm:cxn modelId="{5E391F02-504D-4445-9797-5C2CEE903361}" type="presParOf" srcId="{D1FB283A-E33A-476F-91FD-8F830C7ABC77}" destId="{513D40D3-A8EF-4645-A921-4713D97DF916}" srcOrd="5" destOrd="0" presId="urn:microsoft.com/office/officeart/2005/8/layout/radial3"/>
    <dgm:cxn modelId="{F9A0055E-DF82-4F7E-AF08-3D5CABBEEA99}" type="presParOf" srcId="{D1FB283A-E33A-476F-91FD-8F830C7ABC77}" destId="{180684D8-FADD-4244-B7B5-F0302F716C26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2A5D3-2854-43A6-82CF-5977631BB7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0A6A3-0BD6-4F7C-9179-1A8040519819}">
      <dgm:prSet phldrT="[Metin]"/>
      <dgm:spPr/>
      <dgm:t>
        <a:bodyPr/>
        <a:lstStyle/>
        <a:p>
          <a:r>
            <a:rPr lang="tr-TR"/>
            <a:t>Karbon Fiber:</a:t>
          </a:r>
          <a:endParaRPr lang="tr-TR" dirty="0"/>
        </a:p>
      </dgm:t>
    </dgm:pt>
    <dgm:pt modelId="{1ADE8755-0FDF-41BC-8E58-4FC2BCDFEF77}" type="parTrans" cxnId="{F573DF81-0E14-4F09-A681-CA5D1634CB25}">
      <dgm:prSet/>
      <dgm:spPr/>
      <dgm:t>
        <a:bodyPr/>
        <a:lstStyle/>
        <a:p>
          <a:endParaRPr lang="tr-TR"/>
        </a:p>
      </dgm:t>
    </dgm:pt>
    <dgm:pt modelId="{B462BAFC-524E-49AF-8CA8-970615DA1E4A}" type="sibTrans" cxnId="{F573DF81-0E14-4F09-A681-CA5D1634CB25}">
      <dgm:prSet/>
      <dgm:spPr/>
      <dgm:t>
        <a:bodyPr/>
        <a:lstStyle/>
        <a:p>
          <a:endParaRPr lang="tr-TR"/>
        </a:p>
      </dgm:t>
    </dgm:pt>
    <dgm:pt modelId="{3446361D-39F3-4F92-B8F9-7AD9316CAE12}">
      <dgm:prSet/>
      <dgm:spPr/>
      <dgm:t>
        <a:bodyPr/>
        <a:lstStyle/>
        <a:p>
          <a:r>
            <a:rPr lang="tr-TR"/>
            <a:t>Güçlü ve hafif bir malzemedir.</a:t>
          </a:r>
          <a:endParaRPr lang="tr-TR" dirty="0"/>
        </a:p>
      </dgm:t>
    </dgm:pt>
    <dgm:pt modelId="{D34C87B1-587C-4420-987F-54119DF910F4}" type="parTrans" cxnId="{48A9F3BE-A10C-4443-ACF4-AE4DB6C8A337}">
      <dgm:prSet/>
      <dgm:spPr/>
      <dgm:t>
        <a:bodyPr/>
        <a:lstStyle/>
        <a:p>
          <a:endParaRPr lang="tr-TR"/>
        </a:p>
      </dgm:t>
    </dgm:pt>
    <dgm:pt modelId="{73DBB046-BB38-4B71-A923-DA30D7B0784F}" type="sibTrans" cxnId="{48A9F3BE-A10C-4443-ACF4-AE4DB6C8A337}">
      <dgm:prSet/>
      <dgm:spPr/>
      <dgm:t>
        <a:bodyPr/>
        <a:lstStyle/>
        <a:p>
          <a:endParaRPr lang="tr-TR"/>
        </a:p>
      </dgm:t>
    </dgm:pt>
    <dgm:pt modelId="{9154730A-E83E-48B3-93EB-3F023ECB75AA}">
      <dgm:prSet/>
      <dgm:spPr/>
      <dgm:t>
        <a:bodyPr/>
        <a:lstStyle/>
        <a:p>
          <a:r>
            <a:rPr lang="tr-TR" dirty="0"/>
            <a:t>Yüksek mukavemet ve düşük yoğunluk sunar.</a:t>
          </a:r>
        </a:p>
      </dgm:t>
    </dgm:pt>
    <dgm:pt modelId="{23414B1C-EC3B-4351-BE1C-8B673F6D767F}" type="parTrans" cxnId="{0A38B2DE-B1E3-4A58-A0BA-1B0EC36C4274}">
      <dgm:prSet/>
      <dgm:spPr/>
      <dgm:t>
        <a:bodyPr/>
        <a:lstStyle/>
        <a:p>
          <a:endParaRPr lang="tr-TR"/>
        </a:p>
      </dgm:t>
    </dgm:pt>
    <dgm:pt modelId="{B0C28B27-FC9E-45A1-AB4E-A9A5D7B50E57}" type="sibTrans" cxnId="{0A38B2DE-B1E3-4A58-A0BA-1B0EC36C4274}">
      <dgm:prSet/>
      <dgm:spPr/>
      <dgm:t>
        <a:bodyPr/>
        <a:lstStyle/>
        <a:p>
          <a:endParaRPr lang="tr-TR"/>
        </a:p>
      </dgm:t>
    </dgm:pt>
    <dgm:pt modelId="{A8EFC6F6-1DB0-418F-9123-B9670288D68A}">
      <dgm:prSet/>
      <dgm:spPr/>
      <dgm:t>
        <a:bodyPr/>
        <a:lstStyle/>
        <a:p>
          <a:r>
            <a:rPr lang="tr-TR" dirty="0"/>
            <a:t>Ortezlerde kullanıldığında ağırlığı azaltır ve konforu artırır.</a:t>
          </a:r>
        </a:p>
      </dgm:t>
    </dgm:pt>
    <dgm:pt modelId="{3F3E6786-A596-4023-A6BB-31500A289DBD}" type="parTrans" cxnId="{6AA06214-2DFA-42F9-A37F-BB20119D7B12}">
      <dgm:prSet/>
      <dgm:spPr/>
      <dgm:t>
        <a:bodyPr/>
        <a:lstStyle/>
        <a:p>
          <a:endParaRPr lang="tr-TR"/>
        </a:p>
      </dgm:t>
    </dgm:pt>
    <dgm:pt modelId="{D48FFAD2-6D84-426D-90FB-8517E2A1F323}" type="sibTrans" cxnId="{6AA06214-2DFA-42F9-A37F-BB20119D7B12}">
      <dgm:prSet/>
      <dgm:spPr/>
      <dgm:t>
        <a:bodyPr/>
        <a:lstStyle/>
        <a:p>
          <a:endParaRPr lang="tr-TR"/>
        </a:p>
      </dgm:t>
    </dgm:pt>
    <dgm:pt modelId="{03B2137B-7AC0-4D90-ABDD-284A7865B3F5}">
      <dgm:prSet/>
      <dgm:spPr/>
      <dgm:t>
        <a:bodyPr/>
        <a:lstStyle/>
        <a:p>
          <a:r>
            <a:rPr lang="tr-TR"/>
            <a:t>Titanyum:</a:t>
          </a:r>
          <a:endParaRPr lang="tr-TR" dirty="0"/>
        </a:p>
      </dgm:t>
    </dgm:pt>
    <dgm:pt modelId="{BE388D42-BC53-494D-ABEB-10417BA0E6D0}" type="parTrans" cxnId="{CC8F09DF-5E57-4B41-AF05-7F81A610C5E7}">
      <dgm:prSet/>
      <dgm:spPr/>
      <dgm:t>
        <a:bodyPr/>
        <a:lstStyle/>
        <a:p>
          <a:endParaRPr lang="tr-TR"/>
        </a:p>
      </dgm:t>
    </dgm:pt>
    <dgm:pt modelId="{A0ABDE46-9FC8-4550-B3D5-B2EEE528C27E}" type="sibTrans" cxnId="{CC8F09DF-5E57-4B41-AF05-7F81A610C5E7}">
      <dgm:prSet/>
      <dgm:spPr/>
      <dgm:t>
        <a:bodyPr/>
        <a:lstStyle/>
        <a:p>
          <a:endParaRPr lang="tr-TR"/>
        </a:p>
      </dgm:t>
    </dgm:pt>
    <dgm:pt modelId="{2D0AA96B-CC93-4871-8A30-CE9EDDDEE667}">
      <dgm:prSet/>
      <dgm:spPr/>
      <dgm:t>
        <a:bodyPr/>
        <a:lstStyle/>
        <a:p>
          <a:r>
            <a:rPr lang="tr-TR"/>
            <a:t>Yüksek mukavemete sahip bir metaldir.</a:t>
          </a:r>
          <a:endParaRPr lang="tr-TR" dirty="0"/>
        </a:p>
      </dgm:t>
    </dgm:pt>
    <dgm:pt modelId="{E422BBF2-F020-464B-BABC-58E66420E15B}" type="parTrans" cxnId="{5F1236D0-DCE9-4930-9F87-AC58282D4979}">
      <dgm:prSet/>
      <dgm:spPr/>
      <dgm:t>
        <a:bodyPr/>
        <a:lstStyle/>
        <a:p>
          <a:endParaRPr lang="tr-TR"/>
        </a:p>
      </dgm:t>
    </dgm:pt>
    <dgm:pt modelId="{E4C46289-2AA4-4AF8-9468-5D7263B4FDA6}" type="sibTrans" cxnId="{5F1236D0-DCE9-4930-9F87-AC58282D4979}">
      <dgm:prSet/>
      <dgm:spPr/>
      <dgm:t>
        <a:bodyPr/>
        <a:lstStyle/>
        <a:p>
          <a:endParaRPr lang="tr-TR"/>
        </a:p>
      </dgm:t>
    </dgm:pt>
    <dgm:pt modelId="{D8D9F6A0-C5AF-4EB4-9B91-113A14F3F4DA}">
      <dgm:prSet/>
      <dgm:spPr/>
      <dgm:t>
        <a:bodyPr/>
        <a:lstStyle/>
        <a:p>
          <a:r>
            <a:rPr lang="tr-TR"/>
            <a:t>Hafif ve dayanıklıdır, aynı zamanda esneklik sağlar.</a:t>
          </a:r>
          <a:endParaRPr lang="tr-TR" dirty="0"/>
        </a:p>
      </dgm:t>
    </dgm:pt>
    <dgm:pt modelId="{C5DD3727-3601-430D-9A09-6FA7725F5D85}" type="parTrans" cxnId="{0F3A6764-97E5-415C-A4DA-DA31D6C09870}">
      <dgm:prSet/>
      <dgm:spPr/>
      <dgm:t>
        <a:bodyPr/>
        <a:lstStyle/>
        <a:p>
          <a:endParaRPr lang="tr-TR"/>
        </a:p>
      </dgm:t>
    </dgm:pt>
    <dgm:pt modelId="{727487EE-86F5-4192-AFAD-ABE63AFD01E9}" type="sibTrans" cxnId="{0F3A6764-97E5-415C-A4DA-DA31D6C09870}">
      <dgm:prSet/>
      <dgm:spPr/>
      <dgm:t>
        <a:bodyPr/>
        <a:lstStyle/>
        <a:p>
          <a:endParaRPr lang="tr-TR"/>
        </a:p>
      </dgm:t>
    </dgm:pt>
    <dgm:pt modelId="{75031D0E-20A3-439C-8D53-0504D1809080}">
      <dgm:prSet/>
      <dgm:spPr/>
      <dgm:t>
        <a:bodyPr/>
        <a:lstStyle/>
        <a:p>
          <a:r>
            <a:rPr lang="tr-TR"/>
            <a:t>Ortezlerin dayanıklılığını artırırken ağırlığı azaltır.</a:t>
          </a:r>
          <a:endParaRPr lang="tr-TR" dirty="0"/>
        </a:p>
      </dgm:t>
    </dgm:pt>
    <dgm:pt modelId="{4AD28F5A-3ECE-428B-A977-9073C7A5BFD1}" type="parTrans" cxnId="{978FB054-DED0-454C-BF8B-4A36D68FE64D}">
      <dgm:prSet/>
      <dgm:spPr/>
      <dgm:t>
        <a:bodyPr/>
        <a:lstStyle/>
        <a:p>
          <a:endParaRPr lang="tr-TR"/>
        </a:p>
      </dgm:t>
    </dgm:pt>
    <dgm:pt modelId="{516BC8AB-A7D4-4C69-B02F-19261A66F884}" type="sibTrans" cxnId="{978FB054-DED0-454C-BF8B-4A36D68FE64D}">
      <dgm:prSet/>
      <dgm:spPr/>
      <dgm:t>
        <a:bodyPr/>
        <a:lstStyle/>
        <a:p>
          <a:endParaRPr lang="tr-TR"/>
        </a:p>
      </dgm:t>
    </dgm:pt>
    <dgm:pt modelId="{088F2440-98BE-4CF0-AD66-65D9710B255D}">
      <dgm:prSet/>
      <dgm:spPr/>
      <dgm:t>
        <a:bodyPr/>
        <a:lstStyle/>
        <a:p>
          <a:r>
            <a:rPr lang="tr-TR" dirty="0"/>
            <a:t>Elastomerik Malzemeler:</a:t>
          </a:r>
        </a:p>
      </dgm:t>
    </dgm:pt>
    <dgm:pt modelId="{7875F38B-1F91-4D72-8BBB-FF8A6B69ACF2}" type="parTrans" cxnId="{D0A81F1B-57E0-4A59-BA58-6C89053E2DCE}">
      <dgm:prSet/>
      <dgm:spPr/>
      <dgm:t>
        <a:bodyPr/>
        <a:lstStyle/>
        <a:p>
          <a:endParaRPr lang="tr-TR"/>
        </a:p>
      </dgm:t>
    </dgm:pt>
    <dgm:pt modelId="{B454FE52-E769-4BF5-93B3-C9C8BF43F63D}" type="sibTrans" cxnId="{D0A81F1B-57E0-4A59-BA58-6C89053E2DCE}">
      <dgm:prSet/>
      <dgm:spPr/>
      <dgm:t>
        <a:bodyPr/>
        <a:lstStyle/>
        <a:p>
          <a:endParaRPr lang="tr-TR"/>
        </a:p>
      </dgm:t>
    </dgm:pt>
    <dgm:pt modelId="{E343B46D-882F-4E66-B901-4B060BAB8469}">
      <dgm:prSet/>
      <dgm:spPr/>
      <dgm:t>
        <a:bodyPr/>
        <a:lstStyle/>
        <a:p>
          <a:r>
            <a:rPr lang="tr-TR" dirty="0"/>
            <a:t>Elastikiyet ve esneklik sağlayan yumuşak malzemelerdir.</a:t>
          </a:r>
        </a:p>
      </dgm:t>
    </dgm:pt>
    <dgm:pt modelId="{6DF8B682-CAFA-41EC-820D-3F8239DA2AB0}" type="parTrans" cxnId="{75B81182-3A2F-4118-8959-29F1C3A94EA1}">
      <dgm:prSet/>
      <dgm:spPr/>
      <dgm:t>
        <a:bodyPr/>
        <a:lstStyle/>
        <a:p>
          <a:endParaRPr lang="tr-TR"/>
        </a:p>
      </dgm:t>
    </dgm:pt>
    <dgm:pt modelId="{48DE5A6D-1959-4F3C-B438-1825B5170D54}" type="sibTrans" cxnId="{75B81182-3A2F-4118-8959-29F1C3A94EA1}">
      <dgm:prSet/>
      <dgm:spPr/>
      <dgm:t>
        <a:bodyPr/>
        <a:lstStyle/>
        <a:p>
          <a:endParaRPr lang="tr-TR"/>
        </a:p>
      </dgm:t>
    </dgm:pt>
    <dgm:pt modelId="{6FCDFF9B-7035-43D7-B41D-D17C0E1DE732}">
      <dgm:prSet/>
      <dgm:spPr/>
      <dgm:t>
        <a:bodyPr/>
        <a:lstStyle/>
        <a:p>
          <a:r>
            <a:rPr lang="tr-TR"/>
            <a:t>Hareket açıklığına uyum sağlar ve konforu artırır.</a:t>
          </a:r>
          <a:endParaRPr lang="tr-TR" dirty="0"/>
        </a:p>
      </dgm:t>
    </dgm:pt>
    <dgm:pt modelId="{C6FAFFFF-BEE9-4294-B587-86ECCEE0439C}" type="parTrans" cxnId="{885CD90B-CD43-4FC6-B137-24919E76649C}">
      <dgm:prSet/>
      <dgm:spPr/>
      <dgm:t>
        <a:bodyPr/>
        <a:lstStyle/>
        <a:p>
          <a:endParaRPr lang="tr-TR"/>
        </a:p>
      </dgm:t>
    </dgm:pt>
    <dgm:pt modelId="{6BE27A21-0E2A-4FB5-8E46-1EB289B59EFF}" type="sibTrans" cxnId="{885CD90B-CD43-4FC6-B137-24919E76649C}">
      <dgm:prSet/>
      <dgm:spPr/>
      <dgm:t>
        <a:bodyPr/>
        <a:lstStyle/>
        <a:p>
          <a:endParaRPr lang="tr-TR"/>
        </a:p>
      </dgm:t>
    </dgm:pt>
    <dgm:pt modelId="{5C54DBCC-68BC-4E01-B3A5-F9C506E2736B}">
      <dgm:prSet/>
      <dgm:spPr/>
      <dgm:t>
        <a:bodyPr/>
        <a:lstStyle/>
        <a:p>
          <a:r>
            <a:rPr lang="tr-TR" dirty="0"/>
            <a:t>Kullanıcının doğal hareketleri gerçekleştirmesini kolaylaştırır.</a:t>
          </a:r>
        </a:p>
      </dgm:t>
    </dgm:pt>
    <dgm:pt modelId="{4A1C5E7E-A5CB-4BB6-B9FA-8FC1C73A7679}" type="parTrans" cxnId="{29A901D2-80D4-4ECF-94EF-D3AE2E00D0BC}">
      <dgm:prSet/>
      <dgm:spPr/>
      <dgm:t>
        <a:bodyPr/>
        <a:lstStyle/>
        <a:p>
          <a:endParaRPr lang="tr-TR"/>
        </a:p>
      </dgm:t>
    </dgm:pt>
    <dgm:pt modelId="{002B809A-77D3-4AD4-B08B-C2E3C28E817C}" type="sibTrans" cxnId="{29A901D2-80D4-4ECF-94EF-D3AE2E00D0BC}">
      <dgm:prSet/>
      <dgm:spPr/>
      <dgm:t>
        <a:bodyPr/>
        <a:lstStyle/>
        <a:p>
          <a:endParaRPr lang="tr-TR"/>
        </a:p>
      </dgm:t>
    </dgm:pt>
    <dgm:pt modelId="{8752DE2A-5E64-496F-AEAC-293949481650}">
      <dgm:prSet/>
      <dgm:spPr/>
      <dgm:t>
        <a:bodyPr/>
        <a:lstStyle/>
        <a:p>
          <a:r>
            <a:rPr lang="tr-TR"/>
            <a:t>Kompozit Malzemeler:</a:t>
          </a:r>
          <a:endParaRPr lang="tr-TR" dirty="0"/>
        </a:p>
      </dgm:t>
    </dgm:pt>
    <dgm:pt modelId="{D75AA683-5F75-46ED-84FC-976E3AA0055F}" type="parTrans" cxnId="{7354253F-6329-4C73-812F-16662DAB8C48}">
      <dgm:prSet/>
      <dgm:spPr/>
      <dgm:t>
        <a:bodyPr/>
        <a:lstStyle/>
        <a:p>
          <a:endParaRPr lang="tr-TR"/>
        </a:p>
      </dgm:t>
    </dgm:pt>
    <dgm:pt modelId="{832FA997-3448-4221-BCF0-82C4FE9EEA1D}" type="sibTrans" cxnId="{7354253F-6329-4C73-812F-16662DAB8C48}">
      <dgm:prSet/>
      <dgm:spPr/>
      <dgm:t>
        <a:bodyPr/>
        <a:lstStyle/>
        <a:p>
          <a:endParaRPr lang="tr-TR"/>
        </a:p>
      </dgm:t>
    </dgm:pt>
    <dgm:pt modelId="{1832D83E-1896-4FCA-932B-B3F7B5DAED3D}">
      <dgm:prSet/>
      <dgm:spPr/>
      <dgm:t>
        <a:bodyPr/>
        <a:lstStyle/>
        <a:p>
          <a:r>
            <a:rPr lang="tr-TR"/>
            <a:t>Farklı malzemelerin birleşimiyle oluşturulan malzemelerdir.</a:t>
          </a:r>
          <a:endParaRPr lang="tr-TR" dirty="0"/>
        </a:p>
      </dgm:t>
    </dgm:pt>
    <dgm:pt modelId="{48B4C4CF-AD6D-44F7-B560-08615EC9E40D}" type="parTrans" cxnId="{F4C9B4AA-2E42-4183-BD25-E69B619CF940}">
      <dgm:prSet/>
      <dgm:spPr/>
      <dgm:t>
        <a:bodyPr/>
        <a:lstStyle/>
        <a:p>
          <a:endParaRPr lang="tr-TR"/>
        </a:p>
      </dgm:t>
    </dgm:pt>
    <dgm:pt modelId="{54CEF1BF-E10F-4E6F-AF89-51EEA9CA12A0}" type="sibTrans" cxnId="{F4C9B4AA-2E42-4183-BD25-E69B619CF940}">
      <dgm:prSet/>
      <dgm:spPr/>
      <dgm:t>
        <a:bodyPr/>
        <a:lstStyle/>
        <a:p>
          <a:endParaRPr lang="tr-TR"/>
        </a:p>
      </dgm:t>
    </dgm:pt>
    <dgm:pt modelId="{E3F44850-B797-4E75-BD45-CD9A02B18FC4}">
      <dgm:prSet/>
      <dgm:spPr/>
      <dgm:t>
        <a:bodyPr/>
        <a:lstStyle/>
        <a:p>
          <a:r>
            <a:rPr lang="tr-TR"/>
            <a:t>Karbon fiber, fiberglas veya kevlar gibi liflerle güçlendirilebilir.</a:t>
          </a:r>
          <a:endParaRPr lang="tr-TR" dirty="0"/>
        </a:p>
      </dgm:t>
    </dgm:pt>
    <dgm:pt modelId="{DE93488C-D50E-49BE-8D21-032E08CF5FC0}" type="parTrans" cxnId="{440D7BAF-BAF5-4DBF-AAC5-4AD5B1748252}">
      <dgm:prSet/>
      <dgm:spPr/>
      <dgm:t>
        <a:bodyPr/>
        <a:lstStyle/>
        <a:p>
          <a:endParaRPr lang="tr-TR"/>
        </a:p>
      </dgm:t>
    </dgm:pt>
    <dgm:pt modelId="{7DC7F81D-9451-4049-B782-78A96A1604DF}" type="sibTrans" cxnId="{440D7BAF-BAF5-4DBF-AAC5-4AD5B1748252}">
      <dgm:prSet/>
      <dgm:spPr/>
      <dgm:t>
        <a:bodyPr/>
        <a:lstStyle/>
        <a:p>
          <a:endParaRPr lang="tr-TR"/>
        </a:p>
      </dgm:t>
    </dgm:pt>
    <dgm:pt modelId="{A21ABBC7-27BD-4F02-8C46-663E706F03CE}">
      <dgm:prSet/>
      <dgm:spPr/>
      <dgm:t>
        <a:bodyPr/>
        <a:lstStyle/>
        <a:p>
          <a:r>
            <a:rPr lang="tr-TR"/>
            <a:t>Hafiflik, dayanıklılık ve mukavemet sağlar.</a:t>
          </a:r>
          <a:endParaRPr lang="tr-TR" dirty="0"/>
        </a:p>
      </dgm:t>
    </dgm:pt>
    <dgm:pt modelId="{4293E4D7-FD43-4F23-88E7-2AB88F02CBCF}" type="parTrans" cxnId="{1CAE2369-B07D-48D5-B2E9-49F0D5A3F26B}">
      <dgm:prSet/>
      <dgm:spPr/>
      <dgm:t>
        <a:bodyPr/>
        <a:lstStyle/>
        <a:p>
          <a:endParaRPr lang="tr-TR"/>
        </a:p>
      </dgm:t>
    </dgm:pt>
    <dgm:pt modelId="{4F914D26-2DF4-4F02-9EE5-6A9B175B6D60}" type="sibTrans" cxnId="{1CAE2369-B07D-48D5-B2E9-49F0D5A3F26B}">
      <dgm:prSet/>
      <dgm:spPr/>
      <dgm:t>
        <a:bodyPr/>
        <a:lstStyle/>
        <a:p>
          <a:endParaRPr lang="tr-TR"/>
        </a:p>
      </dgm:t>
    </dgm:pt>
    <dgm:pt modelId="{22C31346-A74E-4BD7-A135-336BF1DDB882}">
      <dgm:prSet/>
      <dgm:spPr/>
      <dgm:t>
        <a:bodyPr/>
        <a:lstStyle/>
        <a:p>
          <a:r>
            <a:rPr lang="tr-TR"/>
            <a:t>Hafif Metal Alaşımları:</a:t>
          </a:r>
          <a:endParaRPr lang="tr-TR" dirty="0"/>
        </a:p>
      </dgm:t>
    </dgm:pt>
    <dgm:pt modelId="{8349F5DA-9D27-4A3D-B1DA-6960E319B676}" type="parTrans" cxnId="{B533A835-C49D-48BD-9FB9-B8A4291DB0FD}">
      <dgm:prSet/>
      <dgm:spPr/>
      <dgm:t>
        <a:bodyPr/>
        <a:lstStyle/>
        <a:p>
          <a:endParaRPr lang="tr-TR"/>
        </a:p>
      </dgm:t>
    </dgm:pt>
    <dgm:pt modelId="{9B4F944A-7886-4FBA-BD6F-577D22CBC94F}" type="sibTrans" cxnId="{B533A835-C49D-48BD-9FB9-B8A4291DB0FD}">
      <dgm:prSet/>
      <dgm:spPr/>
      <dgm:t>
        <a:bodyPr/>
        <a:lstStyle/>
        <a:p>
          <a:endParaRPr lang="tr-TR"/>
        </a:p>
      </dgm:t>
    </dgm:pt>
    <dgm:pt modelId="{F48219DE-C514-4892-B0F4-F17039982A51}">
      <dgm:prSet/>
      <dgm:spPr/>
      <dgm:t>
        <a:bodyPr/>
        <a:lstStyle/>
        <a:p>
          <a:r>
            <a:rPr lang="tr-TR"/>
            <a:t>Alüminyumun ve magnezyumun alaşımları gibi hafif malzemelerdir</a:t>
          </a:r>
          <a:endParaRPr lang="tr-TR" dirty="0"/>
        </a:p>
      </dgm:t>
    </dgm:pt>
    <dgm:pt modelId="{7CCB84C6-76AE-430E-AA28-6865633FF7CD}" type="parTrans" cxnId="{4BE1526C-09E0-4FCA-86FC-84CB659928F8}">
      <dgm:prSet/>
      <dgm:spPr/>
      <dgm:t>
        <a:bodyPr/>
        <a:lstStyle/>
        <a:p>
          <a:endParaRPr lang="tr-TR"/>
        </a:p>
      </dgm:t>
    </dgm:pt>
    <dgm:pt modelId="{3E4E1A0F-19C1-43C5-A315-C98E9D87E273}" type="sibTrans" cxnId="{4BE1526C-09E0-4FCA-86FC-84CB659928F8}">
      <dgm:prSet/>
      <dgm:spPr/>
      <dgm:t>
        <a:bodyPr/>
        <a:lstStyle/>
        <a:p>
          <a:endParaRPr lang="tr-TR"/>
        </a:p>
      </dgm:t>
    </dgm:pt>
    <dgm:pt modelId="{AFB62087-330B-4BE6-8361-12CBB8F69C67}">
      <dgm:prSet/>
      <dgm:spPr/>
      <dgm:t>
        <a:bodyPr/>
        <a:lstStyle/>
        <a:p>
          <a:r>
            <a:rPr lang="tr-TR"/>
            <a:t>Yüksek mukavemet, hafiflik ve dayanıklılık sağlar.</a:t>
          </a:r>
          <a:endParaRPr lang="tr-TR" dirty="0"/>
        </a:p>
      </dgm:t>
    </dgm:pt>
    <dgm:pt modelId="{2E7DC99B-8897-4609-95A3-051CE1B91EEB}" type="parTrans" cxnId="{06B91CD6-7E17-4578-94DB-B17EB23B7488}">
      <dgm:prSet/>
      <dgm:spPr/>
      <dgm:t>
        <a:bodyPr/>
        <a:lstStyle/>
        <a:p>
          <a:endParaRPr lang="tr-TR"/>
        </a:p>
      </dgm:t>
    </dgm:pt>
    <dgm:pt modelId="{B907CA15-A0F4-4847-B771-C94B98DD54C7}" type="sibTrans" cxnId="{06B91CD6-7E17-4578-94DB-B17EB23B7488}">
      <dgm:prSet/>
      <dgm:spPr/>
      <dgm:t>
        <a:bodyPr/>
        <a:lstStyle/>
        <a:p>
          <a:endParaRPr lang="tr-TR"/>
        </a:p>
      </dgm:t>
    </dgm:pt>
    <dgm:pt modelId="{71C2DB5C-9F82-46CB-B10B-6C47E4CDE7A8}">
      <dgm:prSet/>
      <dgm:spPr/>
      <dgm:t>
        <a:bodyPr/>
        <a:lstStyle/>
        <a:p>
          <a:r>
            <a:rPr lang="tr-TR"/>
            <a:t>Ortezlerde ağırlığı azaltırken performansı artırır.</a:t>
          </a:r>
          <a:endParaRPr lang="tr-TR" dirty="0"/>
        </a:p>
      </dgm:t>
    </dgm:pt>
    <dgm:pt modelId="{67719B59-8094-4F31-8B5D-7BFDDF639482}" type="parTrans" cxnId="{80AB3D54-2238-4CBE-A250-127C1B7AA187}">
      <dgm:prSet/>
      <dgm:spPr/>
      <dgm:t>
        <a:bodyPr/>
        <a:lstStyle/>
        <a:p>
          <a:endParaRPr lang="tr-TR"/>
        </a:p>
      </dgm:t>
    </dgm:pt>
    <dgm:pt modelId="{D2FA0EC9-30B1-47ED-87F2-1FCF44FA26A8}" type="sibTrans" cxnId="{80AB3D54-2238-4CBE-A250-127C1B7AA187}">
      <dgm:prSet/>
      <dgm:spPr/>
      <dgm:t>
        <a:bodyPr/>
        <a:lstStyle/>
        <a:p>
          <a:endParaRPr lang="tr-TR"/>
        </a:p>
      </dgm:t>
    </dgm:pt>
    <dgm:pt modelId="{AA89AD25-DCDB-4B99-8239-AAD584910F9A}" type="pres">
      <dgm:prSet presAssocID="{C462A5D3-2854-43A6-82CF-5977631BB7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BEF9FF9-25B4-439E-8354-97AEAB297D2D}" type="pres">
      <dgm:prSet presAssocID="{EF90A6A3-0BD6-4F7C-9179-1A804051981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2106B6-27E9-4789-9CF6-8B3AFFA8BA8B}" type="pres">
      <dgm:prSet presAssocID="{EF90A6A3-0BD6-4F7C-9179-1A8040519819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FDCB06-0AD2-434C-9179-BD293CBD0C8A}" type="pres">
      <dgm:prSet presAssocID="{03B2137B-7AC0-4D90-ABDD-284A7865B3F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5FB10C-B4D4-4539-8A94-7BB44592D53C}" type="pres">
      <dgm:prSet presAssocID="{03B2137B-7AC0-4D90-ABDD-284A7865B3F5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A0E6B-79E7-45EC-8B4F-B7CAA6EB69DF}" type="pres">
      <dgm:prSet presAssocID="{088F2440-98BE-4CF0-AD66-65D9710B255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261550-008B-4E54-A86E-8FC1B965E35F}" type="pres">
      <dgm:prSet presAssocID="{088F2440-98BE-4CF0-AD66-65D9710B255D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0B2B33-F225-4E1D-A3A9-54891BC7B53D}" type="pres">
      <dgm:prSet presAssocID="{8752DE2A-5E64-496F-AEAC-29394948165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EC04F7-CCEF-4C14-9A76-977CF28D400F}" type="pres">
      <dgm:prSet presAssocID="{8752DE2A-5E64-496F-AEAC-293949481650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428548-63B1-4A15-A5EF-3396C8408D0B}" type="pres">
      <dgm:prSet presAssocID="{22C31346-A74E-4BD7-A135-336BF1DDB88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5059C19-AD35-48E4-B66E-08EE1AF970C4}" type="pres">
      <dgm:prSet presAssocID="{22C31346-A74E-4BD7-A135-336BF1DDB882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F1236D0-DCE9-4930-9F87-AC58282D4979}" srcId="{03B2137B-7AC0-4D90-ABDD-284A7865B3F5}" destId="{2D0AA96B-CC93-4871-8A30-CE9EDDDEE667}" srcOrd="0" destOrd="0" parTransId="{E422BBF2-F020-464B-BABC-58E66420E15B}" sibTransId="{E4C46289-2AA4-4AF8-9468-5D7263B4FDA6}"/>
    <dgm:cxn modelId="{8A2CBEA6-8315-4BC8-A3F6-78FFE31655AB}" type="presOf" srcId="{AFB62087-330B-4BE6-8361-12CBB8F69C67}" destId="{B5059C19-AD35-48E4-B66E-08EE1AF970C4}" srcOrd="0" destOrd="1" presId="urn:microsoft.com/office/officeart/2005/8/layout/vList2"/>
    <dgm:cxn modelId="{440D7BAF-BAF5-4DBF-AAC5-4AD5B1748252}" srcId="{8752DE2A-5E64-496F-AEAC-293949481650}" destId="{E3F44850-B797-4E75-BD45-CD9A02B18FC4}" srcOrd="1" destOrd="0" parTransId="{DE93488C-D50E-49BE-8D21-032E08CF5FC0}" sibTransId="{7DC7F81D-9451-4049-B782-78A96A1604DF}"/>
    <dgm:cxn modelId="{3BAB5670-D472-4E03-AD5B-094C6F148944}" type="presOf" srcId="{F48219DE-C514-4892-B0F4-F17039982A51}" destId="{B5059C19-AD35-48E4-B66E-08EE1AF970C4}" srcOrd="0" destOrd="0" presId="urn:microsoft.com/office/officeart/2005/8/layout/vList2"/>
    <dgm:cxn modelId="{4494ACE1-F181-4AA1-AFAB-FDE2A61DE1F6}" type="presOf" srcId="{03B2137B-7AC0-4D90-ABDD-284A7865B3F5}" destId="{CBFDCB06-0AD2-434C-9179-BD293CBD0C8A}" srcOrd="0" destOrd="0" presId="urn:microsoft.com/office/officeart/2005/8/layout/vList2"/>
    <dgm:cxn modelId="{490332DD-B239-4157-AFC4-7888EE68314E}" type="presOf" srcId="{75031D0E-20A3-439C-8D53-0504D1809080}" destId="{905FB10C-B4D4-4539-8A94-7BB44592D53C}" srcOrd="0" destOrd="2" presId="urn:microsoft.com/office/officeart/2005/8/layout/vList2"/>
    <dgm:cxn modelId="{D0A81F1B-57E0-4A59-BA58-6C89053E2DCE}" srcId="{C462A5D3-2854-43A6-82CF-5977631BB7CC}" destId="{088F2440-98BE-4CF0-AD66-65D9710B255D}" srcOrd="2" destOrd="0" parTransId="{7875F38B-1F91-4D72-8BBB-FF8A6B69ACF2}" sibTransId="{B454FE52-E769-4BF5-93B3-C9C8BF43F63D}"/>
    <dgm:cxn modelId="{978FB054-DED0-454C-BF8B-4A36D68FE64D}" srcId="{03B2137B-7AC0-4D90-ABDD-284A7865B3F5}" destId="{75031D0E-20A3-439C-8D53-0504D1809080}" srcOrd="2" destOrd="0" parTransId="{4AD28F5A-3ECE-428B-A977-9073C7A5BFD1}" sibTransId="{516BC8AB-A7D4-4C69-B02F-19261A66F884}"/>
    <dgm:cxn modelId="{8092A5B2-BBF9-489F-8948-A3F2F21F94AF}" type="presOf" srcId="{71C2DB5C-9F82-46CB-B10B-6C47E4CDE7A8}" destId="{B5059C19-AD35-48E4-B66E-08EE1AF970C4}" srcOrd="0" destOrd="2" presId="urn:microsoft.com/office/officeart/2005/8/layout/vList2"/>
    <dgm:cxn modelId="{29A901D2-80D4-4ECF-94EF-D3AE2E00D0BC}" srcId="{088F2440-98BE-4CF0-AD66-65D9710B255D}" destId="{5C54DBCC-68BC-4E01-B3A5-F9C506E2736B}" srcOrd="2" destOrd="0" parTransId="{4A1C5E7E-A5CB-4BB6-B9FA-8FC1C73A7679}" sibTransId="{002B809A-77D3-4AD4-B08B-C2E3C28E817C}"/>
    <dgm:cxn modelId="{F4C9B4AA-2E42-4183-BD25-E69B619CF940}" srcId="{8752DE2A-5E64-496F-AEAC-293949481650}" destId="{1832D83E-1896-4FCA-932B-B3F7B5DAED3D}" srcOrd="0" destOrd="0" parTransId="{48B4C4CF-AD6D-44F7-B560-08615EC9E40D}" sibTransId="{54CEF1BF-E10F-4E6F-AF89-51EEA9CA12A0}"/>
    <dgm:cxn modelId="{D386604D-0D05-44C3-BADA-7EC17563E005}" type="presOf" srcId="{8752DE2A-5E64-496F-AEAC-293949481650}" destId="{360B2B33-F225-4E1D-A3A9-54891BC7B53D}" srcOrd="0" destOrd="0" presId="urn:microsoft.com/office/officeart/2005/8/layout/vList2"/>
    <dgm:cxn modelId="{CC8F09DF-5E57-4B41-AF05-7F81A610C5E7}" srcId="{C462A5D3-2854-43A6-82CF-5977631BB7CC}" destId="{03B2137B-7AC0-4D90-ABDD-284A7865B3F5}" srcOrd="1" destOrd="0" parTransId="{BE388D42-BC53-494D-ABEB-10417BA0E6D0}" sibTransId="{A0ABDE46-9FC8-4550-B3D5-B2EEE528C27E}"/>
    <dgm:cxn modelId="{D85324B8-3AB2-4980-90E1-2CB27B04B179}" type="presOf" srcId="{6FCDFF9B-7035-43D7-B41D-D17C0E1DE732}" destId="{2C261550-008B-4E54-A86E-8FC1B965E35F}" srcOrd="0" destOrd="1" presId="urn:microsoft.com/office/officeart/2005/8/layout/vList2"/>
    <dgm:cxn modelId="{5F29A35D-08C2-4A4A-8284-289FE1777D29}" type="presOf" srcId="{E343B46D-882F-4E66-B901-4B060BAB8469}" destId="{2C261550-008B-4E54-A86E-8FC1B965E35F}" srcOrd="0" destOrd="0" presId="urn:microsoft.com/office/officeart/2005/8/layout/vList2"/>
    <dgm:cxn modelId="{0A38B2DE-B1E3-4A58-A0BA-1B0EC36C4274}" srcId="{EF90A6A3-0BD6-4F7C-9179-1A8040519819}" destId="{9154730A-E83E-48B3-93EB-3F023ECB75AA}" srcOrd="1" destOrd="0" parTransId="{23414B1C-EC3B-4351-BE1C-8B673F6D767F}" sibTransId="{B0C28B27-FC9E-45A1-AB4E-A9A5D7B50E57}"/>
    <dgm:cxn modelId="{75B81182-3A2F-4118-8959-29F1C3A94EA1}" srcId="{088F2440-98BE-4CF0-AD66-65D9710B255D}" destId="{E343B46D-882F-4E66-B901-4B060BAB8469}" srcOrd="0" destOrd="0" parTransId="{6DF8B682-CAFA-41EC-820D-3F8239DA2AB0}" sibTransId="{48DE5A6D-1959-4F3C-B438-1825B5170D54}"/>
    <dgm:cxn modelId="{0F3A6764-97E5-415C-A4DA-DA31D6C09870}" srcId="{03B2137B-7AC0-4D90-ABDD-284A7865B3F5}" destId="{D8D9F6A0-C5AF-4EB4-9B91-113A14F3F4DA}" srcOrd="1" destOrd="0" parTransId="{C5DD3727-3601-430D-9A09-6FA7725F5D85}" sibTransId="{727487EE-86F5-4192-AFAD-ABE63AFD01E9}"/>
    <dgm:cxn modelId="{C66E6E69-D2C6-4ACB-AD56-258B0F2A14FB}" type="presOf" srcId="{9154730A-E83E-48B3-93EB-3F023ECB75AA}" destId="{A22106B6-27E9-4789-9CF6-8B3AFFA8BA8B}" srcOrd="0" destOrd="1" presId="urn:microsoft.com/office/officeart/2005/8/layout/vList2"/>
    <dgm:cxn modelId="{B533A835-C49D-48BD-9FB9-B8A4291DB0FD}" srcId="{C462A5D3-2854-43A6-82CF-5977631BB7CC}" destId="{22C31346-A74E-4BD7-A135-336BF1DDB882}" srcOrd="4" destOrd="0" parTransId="{8349F5DA-9D27-4A3D-B1DA-6960E319B676}" sibTransId="{9B4F944A-7886-4FBA-BD6F-577D22CBC94F}"/>
    <dgm:cxn modelId="{ACAFDC63-762C-4D39-986C-10E1174889F9}" type="presOf" srcId="{1832D83E-1896-4FCA-932B-B3F7B5DAED3D}" destId="{DBEC04F7-CCEF-4C14-9A76-977CF28D400F}" srcOrd="0" destOrd="0" presId="urn:microsoft.com/office/officeart/2005/8/layout/vList2"/>
    <dgm:cxn modelId="{885CD90B-CD43-4FC6-B137-24919E76649C}" srcId="{088F2440-98BE-4CF0-AD66-65D9710B255D}" destId="{6FCDFF9B-7035-43D7-B41D-D17C0E1DE732}" srcOrd="1" destOrd="0" parTransId="{C6FAFFFF-BEE9-4294-B587-86ECCEE0439C}" sibTransId="{6BE27A21-0E2A-4FB5-8E46-1EB289B59EFF}"/>
    <dgm:cxn modelId="{D3D6DDEB-6BCD-4B7C-90BE-6582F64B6070}" type="presOf" srcId="{088F2440-98BE-4CF0-AD66-65D9710B255D}" destId="{6C9A0E6B-79E7-45EC-8B4F-B7CAA6EB69DF}" srcOrd="0" destOrd="0" presId="urn:microsoft.com/office/officeart/2005/8/layout/vList2"/>
    <dgm:cxn modelId="{500CA274-2367-47DA-9E62-F3A8D7785CE7}" type="presOf" srcId="{D8D9F6A0-C5AF-4EB4-9B91-113A14F3F4DA}" destId="{905FB10C-B4D4-4539-8A94-7BB44592D53C}" srcOrd="0" destOrd="1" presId="urn:microsoft.com/office/officeart/2005/8/layout/vList2"/>
    <dgm:cxn modelId="{06B91CD6-7E17-4578-94DB-B17EB23B7488}" srcId="{22C31346-A74E-4BD7-A135-336BF1DDB882}" destId="{AFB62087-330B-4BE6-8361-12CBB8F69C67}" srcOrd="1" destOrd="0" parTransId="{2E7DC99B-8897-4609-95A3-051CE1B91EEB}" sibTransId="{B907CA15-A0F4-4847-B771-C94B98DD54C7}"/>
    <dgm:cxn modelId="{805682C7-524C-4098-B0FF-93C048711CF7}" type="presOf" srcId="{A8EFC6F6-1DB0-418F-9123-B9670288D68A}" destId="{A22106B6-27E9-4789-9CF6-8B3AFFA8BA8B}" srcOrd="0" destOrd="2" presId="urn:microsoft.com/office/officeart/2005/8/layout/vList2"/>
    <dgm:cxn modelId="{45971C91-9B0E-4F45-A88D-C647DF05E95E}" type="presOf" srcId="{22C31346-A74E-4BD7-A135-336BF1DDB882}" destId="{6D428548-63B1-4A15-A5EF-3396C8408D0B}" srcOrd="0" destOrd="0" presId="urn:microsoft.com/office/officeart/2005/8/layout/vList2"/>
    <dgm:cxn modelId="{DA776904-B774-46B8-9F91-BF42A6B89EFE}" type="presOf" srcId="{C462A5D3-2854-43A6-82CF-5977631BB7CC}" destId="{AA89AD25-DCDB-4B99-8239-AAD584910F9A}" srcOrd="0" destOrd="0" presId="urn:microsoft.com/office/officeart/2005/8/layout/vList2"/>
    <dgm:cxn modelId="{7354253F-6329-4C73-812F-16662DAB8C48}" srcId="{C462A5D3-2854-43A6-82CF-5977631BB7CC}" destId="{8752DE2A-5E64-496F-AEAC-293949481650}" srcOrd="3" destOrd="0" parTransId="{D75AA683-5F75-46ED-84FC-976E3AA0055F}" sibTransId="{832FA997-3448-4221-BCF0-82C4FE9EEA1D}"/>
    <dgm:cxn modelId="{FAC8B217-1032-41B0-B3A5-32D9B97F7856}" type="presOf" srcId="{E3F44850-B797-4E75-BD45-CD9A02B18FC4}" destId="{DBEC04F7-CCEF-4C14-9A76-977CF28D400F}" srcOrd="0" destOrd="1" presId="urn:microsoft.com/office/officeart/2005/8/layout/vList2"/>
    <dgm:cxn modelId="{48A9F3BE-A10C-4443-ACF4-AE4DB6C8A337}" srcId="{EF90A6A3-0BD6-4F7C-9179-1A8040519819}" destId="{3446361D-39F3-4F92-B8F9-7AD9316CAE12}" srcOrd="0" destOrd="0" parTransId="{D34C87B1-587C-4420-987F-54119DF910F4}" sibTransId="{73DBB046-BB38-4B71-A923-DA30D7B0784F}"/>
    <dgm:cxn modelId="{61A058FC-E6C3-45CA-8ABE-B6D90C85E130}" type="presOf" srcId="{3446361D-39F3-4F92-B8F9-7AD9316CAE12}" destId="{A22106B6-27E9-4789-9CF6-8B3AFFA8BA8B}" srcOrd="0" destOrd="0" presId="urn:microsoft.com/office/officeart/2005/8/layout/vList2"/>
    <dgm:cxn modelId="{F573DF81-0E14-4F09-A681-CA5D1634CB25}" srcId="{C462A5D3-2854-43A6-82CF-5977631BB7CC}" destId="{EF90A6A3-0BD6-4F7C-9179-1A8040519819}" srcOrd="0" destOrd="0" parTransId="{1ADE8755-0FDF-41BC-8E58-4FC2BCDFEF77}" sibTransId="{B462BAFC-524E-49AF-8CA8-970615DA1E4A}"/>
    <dgm:cxn modelId="{A0873828-4C01-4279-B2C6-F96AB7CB1411}" type="presOf" srcId="{2D0AA96B-CC93-4871-8A30-CE9EDDDEE667}" destId="{905FB10C-B4D4-4539-8A94-7BB44592D53C}" srcOrd="0" destOrd="0" presId="urn:microsoft.com/office/officeart/2005/8/layout/vList2"/>
    <dgm:cxn modelId="{BB58E199-EC2B-44C1-9D63-3E8387066CB0}" type="presOf" srcId="{EF90A6A3-0BD6-4F7C-9179-1A8040519819}" destId="{9BEF9FF9-25B4-439E-8354-97AEAB297D2D}" srcOrd="0" destOrd="0" presId="urn:microsoft.com/office/officeart/2005/8/layout/vList2"/>
    <dgm:cxn modelId="{1CAE2369-B07D-48D5-B2E9-49F0D5A3F26B}" srcId="{8752DE2A-5E64-496F-AEAC-293949481650}" destId="{A21ABBC7-27BD-4F02-8C46-663E706F03CE}" srcOrd="2" destOrd="0" parTransId="{4293E4D7-FD43-4F23-88E7-2AB88F02CBCF}" sibTransId="{4F914D26-2DF4-4F02-9EE5-6A9B175B6D60}"/>
    <dgm:cxn modelId="{80AB3D54-2238-4CBE-A250-127C1B7AA187}" srcId="{22C31346-A74E-4BD7-A135-336BF1DDB882}" destId="{71C2DB5C-9F82-46CB-B10B-6C47E4CDE7A8}" srcOrd="2" destOrd="0" parTransId="{67719B59-8094-4F31-8B5D-7BFDDF639482}" sibTransId="{D2FA0EC9-30B1-47ED-87F2-1FCF44FA26A8}"/>
    <dgm:cxn modelId="{193CCB90-D972-41D1-95BD-8D63663CE10A}" type="presOf" srcId="{5C54DBCC-68BC-4E01-B3A5-F9C506E2736B}" destId="{2C261550-008B-4E54-A86E-8FC1B965E35F}" srcOrd="0" destOrd="2" presId="urn:microsoft.com/office/officeart/2005/8/layout/vList2"/>
    <dgm:cxn modelId="{4BE1526C-09E0-4FCA-86FC-84CB659928F8}" srcId="{22C31346-A74E-4BD7-A135-336BF1DDB882}" destId="{F48219DE-C514-4892-B0F4-F17039982A51}" srcOrd="0" destOrd="0" parTransId="{7CCB84C6-76AE-430E-AA28-6865633FF7CD}" sibTransId="{3E4E1A0F-19C1-43C5-A315-C98E9D87E273}"/>
    <dgm:cxn modelId="{DDC9B6C1-375B-4989-8C53-2AB43F7CBE08}" type="presOf" srcId="{A21ABBC7-27BD-4F02-8C46-663E706F03CE}" destId="{DBEC04F7-CCEF-4C14-9A76-977CF28D400F}" srcOrd="0" destOrd="2" presId="urn:microsoft.com/office/officeart/2005/8/layout/vList2"/>
    <dgm:cxn modelId="{6AA06214-2DFA-42F9-A37F-BB20119D7B12}" srcId="{EF90A6A3-0BD6-4F7C-9179-1A8040519819}" destId="{A8EFC6F6-1DB0-418F-9123-B9670288D68A}" srcOrd="2" destOrd="0" parTransId="{3F3E6786-A596-4023-A6BB-31500A289DBD}" sibTransId="{D48FFAD2-6D84-426D-90FB-8517E2A1F323}"/>
    <dgm:cxn modelId="{1EBACC34-E6D2-449B-A738-3162041B5FF9}" type="presParOf" srcId="{AA89AD25-DCDB-4B99-8239-AAD584910F9A}" destId="{9BEF9FF9-25B4-439E-8354-97AEAB297D2D}" srcOrd="0" destOrd="0" presId="urn:microsoft.com/office/officeart/2005/8/layout/vList2"/>
    <dgm:cxn modelId="{7AE76074-CFA5-4F05-BC31-2C9BACE1AA9D}" type="presParOf" srcId="{AA89AD25-DCDB-4B99-8239-AAD584910F9A}" destId="{A22106B6-27E9-4789-9CF6-8B3AFFA8BA8B}" srcOrd="1" destOrd="0" presId="urn:microsoft.com/office/officeart/2005/8/layout/vList2"/>
    <dgm:cxn modelId="{2648FB56-8AAA-4F98-B632-4A3E695E9173}" type="presParOf" srcId="{AA89AD25-DCDB-4B99-8239-AAD584910F9A}" destId="{CBFDCB06-0AD2-434C-9179-BD293CBD0C8A}" srcOrd="2" destOrd="0" presId="urn:microsoft.com/office/officeart/2005/8/layout/vList2"/>
    <dgm:cxn modelId="{AE80FEAF-16F2-432B-88EE-9FF7833B7582}" type="presParOf" srcId="{AA89AD25-DCDB-4B99-8239-AAD584910F9A}" destId="{905FB10C-B4D4-4539-8A94-7BB44592D53C}" srcOrd="3" destOrd="0" presId="urn:microsoft.com/office/officeart/2005/8/layout/vList2"/>
    <dgm:cxn modelId="{20BE3B37-662F-4364-A63F-229278AA4164}" type="presParOf" srcId="{AA89AD25-DCDB-4B99-8239-AAD584910F9A}" destId="{6C9A0E6B-79E7-45EC-8B4F-B7CAA6EB69DF}" srcOrd="4" destOrd="0" presId="urn:microsoft.com/office/officeart/2005/8/layout/vList2"/>
    <dgm:cxn modelId="{ADD601C8-3A14-40BF-B7CE-4F6594421E85}" type="presParOf" srcId="{AA89AD25-DCDB-4B99-8239-AAD584910F9A}" destId="{2C261550-008B-4E54-A86E-8FC1B965E35F}" srcOrd="5" destOrd="0" presId="urn:microsoft.com/office/officeart/2005/8/layout/vList2"/>
    <dgm:cxn modelId="{FFD22ABD-DCE3-4404-9731-00F188BDB85A}" type="presParOf" srcId="{AA89AD25-DCDB-4B99-8239-AAD584910F9A}" destId="{360B2B33-F225-4E1D-A3A9-54891BC7B53D}" srcOrd="6" destOrd="0" presId="urn:microsoft.com/office/officeart/2005/8/layout/vList2"/>
    <dgm:cxn modelId="{738E9382-0C76-4FC7-A9C6-120890AC6F2D}" type="presParOf" srcId="{AA89AD25-DCDB-4B99-8239-AAD584910F9A}" destId="{DBEC04F7-CCEF-4C14-9A76-977CF28D400F}" srcOrd="7" destOrd="0" presId="urn:microsoft.com/office/officeart/2005/8/layout/vList2"/>
    <dgm:cxn modelId="{9A7A3305-E0D4-4A56-8012-FF8C27A4D73E}" type="presParOf" srcId="{AA89AD25-DCDB-4B99-8239-AAD584910F9A}" destId="{6D428548-63B1-4A15-A5EF-3396C8408D0B}" srcOrd="8" destOrd="0" presId="urn:microsoft.com/office/officeart/2005/8/layout/vList2"/>
    <dgm:cxn modelId="{356DCDE9-AB77-4061-8DD5-13EE6D5D8852}" type="presParOf" srcId="{AA89AD25-DCDB-4B99-8239-AAD584910F9A}" destId="{B5059C19-AD35-48E4-B66E-08EE1AF970C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62A5D3-2854-43A6-82CF-5977631BB7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0A6A3-0BD6-4F7C-9179-1A8040519819}">
      <dgm:prSet phldrT="[Metin]"/>
      <dgm:spPr/>
      <dgm:t>
        <a:bodyPr/>
        <a:lstStyle/>
        <a:p>
          <a:r>
            <a:rPr lang="tr-TR"/>
            <a:t>Sensör Teknolojisi:</a:t>
          </a:r>
          <a:endParaRPr lang="tr-TR" dirty="0"/>
        </a:p>
      </dgm:t>
    </dgm:pt>
    <dgm:pt modelId="{1ADE8755-0FDF-41BC-8E58-4FC2BCDFEF77}" type="parTrans" cxnId="{F573DF81-0E14-4F09-A681-CA5D1634CB25}">
      <dgm:prSet/>
      <dgm:spPr/>
      <dgm:t>
        <a:bodyPr/>
        <a:lstStyle/>
        <a:p>
          <a:endParaRPr lang="tr-TR"/>
        </a:p>
      </dgm:t>
    </dgm:pt>
    <dgm:pt modelId="{B462BAFC-524E-49AF-8CA8-970615DA1E4A}" type="sibTrans" cxnId="{F573DF81-0E14-4F09-A681-CA5D1634CB25}">
      <dgm:prSet/>
      <dgm:spPr/>
      <dgm:t>
        <a:bodyPr/>
        <a:lstStyle/>
        <a:p>
          <a:endParaRPr lang="tr-TR"/>
        </a:p>
      </dgm:t>
    </dgm:pt>
    <dgm:pt modelId="{64E399CC-0ADF-412B-A0A2-DEFDFD5E7A0C}">
      <dgm:prSet/>
      <dgm:spPr/>
      <dgm:t>
        <a:bodyPr/>
        <a:lstStyle/>
        <a:p>
          <a:r>
            <a:rPr lang="tr-TR" dirty="0"/>
            <a:t>Kullanıcının hareketlerini algılar ve verileri analiz etmek için kullanılır.</a:t>
          </a:r>
        </a:p>
      </dgm:t>
    </dgm:pt>
    <dgm:pt modelId="{4BE22E90-CF52-4DEB-81C4-FAEA544279AF}" type="parTrans" cxnId="{EE9F668A-3391-43A7-896B-BA479AB1FBAA}">
      <dgm:prSet/>
      <dgm:spPr/>
      <dgm:t>
        <a:bodyPr/>
        <a:lstStyle/>
        <a:p>
          <a:endParaRPr lang="tr-TR"/>
        </a:p>
      </dgm:t>
    </dgm:pt>
    <dgm:pt modelId="{D56AE770-D0A1-42D6-B6CA-CCC8BEC2202B}" type="sibTrans" cxnId="{EE9F668A-3391-43A7-896B-BA479AB1FBAA}">
      <dgm:prSet/>
      <dgm:spPr/>
      <dgm:t>
        <a:bodyPr/>
        <a:lstStyle/>
        <a:p>
          <a:endParaRPr lang="tr-TR"/>
        </a:p>
      </dgm:t>
    </dgm:pt>
    <dgm:pt modelId="{09F2BE71-2B7F-42AE-B645-602FB0BDA7C1}">
      <dgm:prSet/>
      <dgm:spPr/>
      <dgm:t>
        <a:bodyPr/>
        <a:lstStyle/>
        <a:p>
          <a:r>
            <a:rPr lang="tr-TR" dirty="0"/>
            <a:t>Hareket aralığı, basınç, açı gibi parametreleri ölçebilirler.</a:t>
          </a:r>
        </a:p>
      </dgm:t>
    </dgm:pt>
    <dgm:pt modelId="{3C0D697C-7E17-4973-9E38-BE0A96CC282D}" type="parTrans" cxnId="{E8F1565D-C12E-4E35-94AD-42EE67F12D84}">
      <dgm:prSet/>
      <dgm:spPr/>
      <dgm:t>
        <a:bodyPr/>
        <a:lstStyle/>
        <a:p>
          <a:endParaRPr lang="tr-TR"/>
        </a:p>
      </dgm:t>
    </dgm:pt>
    <dgm:pt modelId="{01AEEFB3-B08F-46FF-89D1-86A28CF2544F}" type="sibTrans" cxnId="{E8F1565D-C12E-4E35-94AD-42EE67F12D84}">
      <dgm:prSet/>
      <dgm:spPr/>
      <dgm:t>
        <a:bodyPr/>
        <a:lstStyle/>
        <a:p>
          <a:endParaRPr lang="tr-TR"/>
        </a:p>
      </dgm:t>
    </dgm:pt>
    <dgm:pt modelId="{8BF8BFC9-1E4F-4F26-8D92-6ED5D09C5822}">
      <dgm:prSet/>
      <dgm:spPr/>
      <dgm:t>
        <a:bodyPr/>
        <a:lstStyle/>
        <a:p>
          <a:r>
            <a:rPr lang="tr-TR"/>
            <a:t>Aktüatörler:</a:t>
          </a:r>
          <a:endParaRPr lang="tr-TR" dirty="0"/>
        </a:p>
      </dgm:t>
    </dgm:pt>
    <dgm:pt modelId="{E5C6B24B-642D-4C47-8AA7-97BE7664528E}" type="parTrans" cxnId="{D6AA59CB-8582-4377-9FCE-2DA068E3681C}">
      <dgm:prSet/>
      <dgm:spPr/>
      <dgm:t>
        <a:bodyPr/>
        <a:lstStyle/>
        <a:p>
          <a:endParaRPr lang="tr-TR"/>
        </a:p>
      </dgm:t>
    </dgm:pt>
    <dgm:pt modelId="{534FEE27-4805-4E09-A889-E1CB896223BA}" type="sibTrans" cxnId="{D6AA59CB-8582-4377-9FCE-2DA068E3681C}">
      <dgm:prSet/>
      <dgm:spPr/>
      <dgm:t>
        <a:bodyPr/>
        <a:lstStyle/>
        <a:p>
          <a:endParaRPr lang="tr-TR"/>
        </a:p>
      </dgm:t>
    </dgm:pt>
    <dgm:pt modelId="{6E736A45-DBC5-4898-84A9-AEE8CFFB7E4D}">
      <dgm:prSet/>
      <dgm:spPr/>
      <dgm:t>
        <a:bodyPr/>
        <a:lstStyle/>
        <a:p>
          <a:r>
            <a:rPr lang="tr-TR" dirty="0"/>
            <a:t>Kullanıcının hareketlerine tepki olarak ortezin pozisyonunu ayarlar.</a:t>
          </a:r>
        </a:p>
      </dgm:t>
    </dgm:pt>
    <dgm:pt modelId="{64DB7D08-918C-4DCE-8DE2-CC4AB6D4F3BE}" type="parTrans" cxnId="{AC3723C2-9FCF-4EB4-BC64-44E2FA628DEF}">
      <dgm:prSet/>
      <dgm:spPr/>
      <dgm:t>
        <a:bodyPr/>
        <a:lstStyle/>
        <a:p>
          <a:endParaRPr lang="tr-TR"/>
        </a:p>
      </dgm:t>
    </dgm:pt>
    <dgm:pt modelId="{DA9AC8D3-B22E-47E7-9705-121C58C8F380}" type="sibTrans" cxnId="{AC3723C2-9FCF-4EB4-BC64-44E2FA628DEF}">
      <dgm:prSet/>
      <dgm:spPr/>
      <dgm:t>
        <a:bodyPr/>
        <a:lstStyle/>
        <a:p>
          <a:endParaRPr lang="tr-TR"/>
        </a:p>
      </dgm:t>
    </dgm:pt>
    <dgm:pt modelId="{F713BC2E-D4CD-4760-839A-59B6D9794B65}">
      <dgm:prSet/>
      <dgm:spPr/>
      <dgm:t>
        <a:bodyPr/>
        <a:lstStyle/>
        <a:p>
          <a:r>
            <a:rPr lang="tr-TR"/>
            <a:t>Elektrik motorları veya pnömatik sistemler gibi aktüatörler kullanılabilir.</a:t>
          </a:r>
          <a:endParaRPr lang="tr-TR" dirty="0"/>
        </a:p>
      </dgm:t>
    </dgm:pt>
    <dgm:pt modelId="{0615A919-5D7A-4C6E-B378-71DF3F313101}" type="parTrans" cxnId="{754FC296-9BC1-49C9-A780-F51A4449B289}">
      <dgm:prSet/>
      <dgm:spPr/>
      <dgm:t>
        <a:bodyPr/>
        <a:lstStyle/>
        <a:p>
          <a:endParaRPr lang="tr-TR"/>
        </a:p>
      </dgm:t>
    </dgm:pt>
    <dgm:pt modelId="{94DABB94-7754-4A1B-B067-E5943A0A8514}" type="sibTrans" cxnId="{754FC296-9BC1-49C9-A780-F51A4449B289}">
      <dgm:prSet/>
      <dgm:spPr/>
      <dgm:t>
        <a:bodyPr/>
        <a:lstStyle/>
        <a:p>
          <a:endParaRPr lang="tr-TR"/>
        </a:p>
      </dgm:t>
    </dgm:pt>
    <dgm:pt modelId="{A7080DC0-4496-46B3-8F7C-7EAF74163968}">
      <dgm:prSet/>
      <dgm:spPr/>
      <dgm:t>
        <a:bodyPr/>
        <a:lstStyle/>
        <a:p>
          <a:r>
            <a:rPr lang="tr-TR" dirty="0"/>
            <a:t>Kullanıcının hareketini desteklemek veya kısıtlamak için adaptif bir şekilde çalışabilirler.</a:t>
          </a:r>
        </a:p>
      </dgm:t>
    </dgm:pt>
    <dgm:pt modelId="{1A469413-1371-4E3B-8088-C855CA16CA2D}" type="parTrans" cxnId="{25EFD389-8396-44B6-89EF-2400C8E3E68D}">
      <dgm:prSet/>
      <dgm:spPr/>
      <dgm:t>
        <a:bodyPr/>
        <a:lstStyle/>
        <a:p>
          <a:endParaRPr lang="tr-TR"/>
        </a:p>
      </dgm:t>
    </dgm:pt>
    <dgm:pt modelId="{1EA9BAA4-1F4A-456C-AA3B-0A9680E7F98D}" type="sibTrans" cxnId="{25EFD389-8396-44B6-89EF-2400C8E3E68D}">
      <dgm:prSet/>
      <dgm:spPr/>
      <dgm:t>
        <a:bodyPr/>
        <a:lstStyle/>
        <a:p>
          <a:endParaRPr lang="tr-TR"/>
        </a:p>
      </dgm:t>
    </dgm:pt>
    <dgm:pt modelId="{838C13DE-AB9D-4163-8E24-34C2A5668094}">
      <dgm:prSet/>
      <dgm:spPr/>
      <dgm:t>
        <a:bodyPr/>
        <a:lstStyle/>
        <a:p>
          <a:r>
            <a:rPr lang="tr-TR"/>
            <a:t>Yapay Zeka ve Makine Öğrenimi:</a:t>
          </a:r>
          <a:endParaRPr lang="tr-TR" dirty="0"/>
        </a:p>
      </dgm:t>
    </dgm:pt>
    <dgm:pt modelId="{801FA8B9-B337-4895-8B61-EEB31274AA3F}" type="parTrans" cxnId="{D6712DF8-C0E1-4EAC-B3D5-6873E5110E79}">
      <dgm:prSet/>
      <dgm:spPr/>
      <dgm:t>
        <a:bodyPr/>
        <a:lstStyle/>
        <a:p>
          <a:endParaRPr lang="tr-TR"/>
        </a:p>
      </dgm:t>
    </dgm:pt>
    <dgm:pt modelId="{54270B51-F0FB-4AE2-A60B-39D335F6F1D8}" type="sibTrans" cxnId="{D6712DF8-C0E1-4EAC-B3D5-6873E5110E79}">
      <dgm:prSet/>
      <dgm:spPr/>
      <dgm:t>
        <a:bodyPr/>
        <a:lstStyle/>
        <a:p>
          <a:endParaRPr lang="tr-TR"/>
        </a:p>
      </dgm:t>
    </dgm:pt>
    <dgm:pt modelId="{53737505-CAA9-4CD4-842D-DE90E4CEEBB8}">
      <dgm:prSet/>
      <dgm:spPr/>
      <dgm:t>
        <a:bodyPr/>
        <a:lstStyle/>
        <a:p>
          <a:r>
            <a:rPr lang="tr-TR" dirty="0"/>
            <a:t>Kullanıcının hareketlerini tahmin etmek ve optimize etmek için kullanılır.</a:t>
          </a:r>
        </a:p>
      </dgm:t>
    </dgm:pt>
    <dgm:pt modelId="{887B0931-55D2-4976-8A95-D18477465142}" type="parTrans" cxnId="{08F56858-4A29-4C72-9E00-FDE160A74940}">
      <dgm:prSet/>
      <dgm:spPr/>
      <dgm:t>
        <a:bodyPr/>
        <a:lstStyle/>
        <a:p>
          <a:endParaRPr lang="tr-TR"/>
        </a:p>
      </dgm:t>
    </dgm:pt>
    <dgm:pt modelId="{C175CBFB-13EF-48EF-9C05-07A7D22153D1}" type="sibTrans" cxnId="{08F56858-4A29-4C72-9E00-FDE160A74940}">
      <dgm:prSet/>
      <dgm:spPr/>
      <dgm:t>
        <a:bodyPr/>
        <a:lstStyle/>
        <a:p>
          <a:endParaRPr lang="tr-TR"/>
        </a:p>
      </dgm:t>
    </dgm:pt>
    <dgm:pt modelId="{D0816CE1-22FC-4FE2-A73B-2F11A5160E15}">
      <dgm:prSet/>
      <dgm:spPr/>
      <dgm:t>
        <a:bodyPr/>
        <a:lstStyle/>
        <a:p>
          <a:r>
            <a:rPr lang="tr-TR"/>
            <a:t>Kullanıcının ihtiyaçlarına göre ortezin tepkisini ve ayarlarını otomatik olarak adapte edebilirler.</a:t>
          </a:r>
          <a:endParaRPr lang="tr-TR" dirty="0"/>
        </a:p>
      </dgm:t>
    </dgm:pt>
    <dgm:pt modelId="{C5B6CE96-1F2B-4B22-A841-073CA7A94E47}" type="parTrans" cxnId="{64DA9609-7408-4E65-8304-AFAF0386F6D2}">
      <dgm:prSet/>
      <dgm:spPr/>
      <dgm:t>
        <a:bodyPr/>
        <a:lstStyle/>
        <a:p>
          <a:endParaRPr lang="tr-TR"/>
        </a:p>
      </dgm:t>
    </dgm:pt>
    <dgm:pt modelId="{7698D793-2DE1-4128-A927-D41E6CDB0945}" type="sibTrans" cxnId="{64DA9609-7408-4E65-8304-AFAF0386F6D2}">
      <dgm:prSet/>
      <dgm:spPr/>
      <dgm:t>
        <a:bodyPr/>
        <a:lstStyle/>
        <a:p>
          <a:endParaRPr lang="tr-TR"/>
        </a:p>
      </dgm:t>
    </dgm:pt>
    <dgm:pt modelId="{F17588CD-7621-4297-8C5C-43D2AFAA6E86}">
      <dgm:prSet/>
      <dgm:spPr/>
      <dgm:t>
        <a:bodyPr/>
        <a:lstStyle/>
        <a:p>
          <a:r>
            <a:rPr lang="tr-TR"/>
            <a:t>Özelleştirilebilir Kontrol Sistemleri:</a:t>
          </a:r>
          <a:endParaRPr lang="tr-TR" dirty="0"/>
        </a:p>
      </dgm:t>
    </dgm:pt>
    <dgm:pt modelId="{463AE8B5-126D-4EB2-B024-08FDC32568A5}" type="parTrans" cxnId="{EBEDFA90-A1AB-4BFB-8A65-73D31C6FD7B9}">
      <dgm:prSet/>
      <dgm:spPr/>
      <dgm:t>
        <a:bodyPr/>
        <a:lstStyle/>
        <a:p>
          <a:endParaRPr lang="tr-TR"/>
        </a:p>
      </dgm:t>
    </dgm:pt>
    <dgm:pt modelId="{CAD37583-BFDB-4B9F-BFFE-CBC1708F69C8}" type="sibTrans" cxnId="{EBEDFA90-A1AB-4BFB-8A65-73D31C6FD7B9}">
      <dgm:prSet/>
      <dgm:spPr/>
      <dgm:t>
        <a:bodyPr/>
        <a:lstStyle/>
        <a:p>
          <a:endParaRPr lang="tr-TR"/>
        </a:p>
      </dgm:t>
    </dgm:pt>
    <dgm:pt modelId="{9B78FF0C-CCDE-45A4-808C-68673CACCCDD}">
      <dgm:prSet/>
      <dgm:spPr/>
      <dgm:t>
        <a:bodyPr/>
        <a:lstStyle/>
        <a:p>
          <a:r>
            <a:rPr lang="tr-TR" dirty="0"/>
            <a:t>Akıllı ve adaptif tasarımlar, kullanıcının tercihlerine göre kontrol sistemlerini özelleştirebilir.</a:t>
          </a:r>
        </a:p>
      </dgm:t>
    </dgm:pt>
    <dgm:pt modelId="{AFC18322-AD58-499A-8D02-CCDD8C7D6733}" type="parTrans" cxnId="{0D7EDF84-CF0F-4C7D-9FE8-8D91F642523D}">
      <dgm:prSet/>
      <dgm:spPr/>
      <dgm:t>
        <a:bodyPr/>
        <a:lstStyle/>
        <a:p>
          <a:endParaRPr lang="tr-TR"/>
        </a:p>
      </dgm:t>
    </dgm:pt>
    <dgm:pt modelId="{0DB516CB-6F61-493F-83E4-5478E047FC33}" type="sibTrans" cxnId="{0D7EDF84-CF0F-4C7D-9FE8-8D91F642523D}">
      <dgm:prSet/>
      <dgm:spPr/>
      <dgm:t>
        <a:bodyPr/>
        <a:lstStyle/>
        <a:p>
          <a:endParaRPr lang="tr-TR"/>
        </a:p>
      </dgm:t>
    </dgm:pt>
    <dgm:pt modelId="{5DB02E58-CBA6-4A58-83D1-E747BACDBAF4}">
      <dgm:prSet/>
      <dgm:spPr/>
      <dgm:t>
        <a:bodyPr/>
        <a:lstStyle/>
        <a:p>
          <a:r>
            <a:rPr lang="tr-TR" dirty="0"/>
            <a:t>Kullanıcı, ortezin hareket aralığını veya hızını ayarlayabilir.</a:t>
          </a:r>
        </a:p>
      </dgm:t>
    </dgm:pt>
    <dgm:pt modelId="{CCE2D360-EC1D-4536-8EE6-97FE61547B99}" type="parTrans" cxnId="{B7313D55-4DBB-492D-9A55-E7297BC1A22D}">
      <dgm:prSet/>
      <dgm:spPr/>
      <dgm:t>
        <a:bodyPr/>
        <a:lstStyle/>
        <a:p>
          <a:endParaRPr lang="tr-TR"/>
        </a:p>
      </dgm:t>
    </dgm:pt>
    <dgm:pt modelId="{94F3EC91-E8FA-4FC0-B718-5998C5F90566}" type="sibTrans" cxnId="{B7313D55-4DBB-492D-9A55-E7297BC1A22D}">
      <dgm:prSet/>
      <dgm:spPr/>
      <dgm:t>
        <a:bodyPr/>
        <a:lstStyle/>
        <a:p>
          <a:endParaRPr lang="tr-TR"/>
        </a:p>
      </dgm:t>
    </dgm:pt>
    <dgm:pt modelId="{2E2AE68B-D8F7-4834-80CD-66F76A0A1A0F}">
      <dgm:prSet/>
      <dgm:spPr/>
      <dgm:t>
        <a:bodyPr/>
        <a:lstStyle/>
        <a:p>
          <a:r>
            <a:rPr lang="tr-TR" dirty="0"/>
            <a:t>Bu sayede kullanıcıya daha kişiselleştirilmiş ve etkili bir deneyim sağlanır.</a:t>
          </a:r>
        </a:p>
      </dgm:t>
    </dgm:pt>
    <dgm:pt modelId="{6C04266C-9F7D-4830-8365-641FE388E8EE}" type="parTrans" cxnId="{151F6B67-C69E-4C22-BFB9-7B3D78E440F1}">
      <dgm:prSet/>
      <dgm:spPr/>
      <dgm:t>
        <a:bodyPr/>
        <a:lstStyle/>
        <a:p>
          <a:endParaRPr lang="tr-TR"/>
        </a:p>
      </dgm:t>
    </dgm:pt>
    <dgm:pt modelId="{2F49FF55-2891-41C8-A360-B866FF6CEAB1}" type="sibTrans" cxnId="{151F6B67-C69E-4C22-BFB9-7B3D78E440F1}">
      <dgm:prSet/>
      <dgm:spPr/>
      <dgm:t>
        <a:bodyPr/>
        <a:lstStyle/>
        <a:p>
          <a:endParaRPr lang="tr-TR"/>
        </a:p>
      </dgm:t>
    </dgm:pt>
    <dgm:pt modelId="{F4902E31-36D3-41B7-BA9A-3FBA83C9ABA0}">
      <dgm:prSet/>
      <dgm:spPr/>
      <dgm:t>
        <a:bodyPr/>
        <a:lstStyle/>
        <a:p>
          <a:r>
            <a:rPr lang="tr-TR"/>
            <a:t>Veri Toplama ve Analiz:</a:t>
          </a:r>
          <a:endParaRPr lang="tr-TR" dirty="0"/>
        </a:p>
      </dgm:t>
    </dgm:pt>
    <dgm:pt modelId="{0781E01E-34B8-4D65-A32E-3FC79939CCC9}" type="parTrans" cxnId="{31E26CBE-83AE-458B-BDE2-75B48656E1A8}">
      <dgm:prSet/>
      <dgm:spPr/>
      <dgm:t>
        <a:bodyPr/>
        <a:lstStyle/>
        <a:p>
          <a:endParaRPr lang="tr-TR"/>
        </a:p>
      </dgm:t>
    </dgm:pt>
    <dgm:pt modelId="{6DAEB693-5625-47E8-903F-94F84FA20EFC}" type="sibTrans" cxnId="{31E26CBE-83AE-458B-BDE2-75B48656E1A8}">
      <dgm:prSet/>
      <dgm:spPr/>
      <dgm:t>
        <a:bodyPr/>
        <a:lstStyle/>
        <a:p>
          <a:endParaRPr lang="tr-TR"/>
        </a:p>
      </dgm:t>
    </dgm:pt>
    <dgm:pt modelId="{606C26FA-AF41-4812-863E-38C45636B712}">
      <dgm:prSet/>
      <dgm:spPr/>
      <dgm:t>
        <a:bodyPr/>
        <a:lstStyle/>
        <a:p>
          <a:r>
            <a:rPr lang="tr-TR" dirty="0"/>
            <a:t>Sensörler aracılığıyla hareket verileri toplanır ve analiz edilir.</a:t>
          </a:r>
        </a:p>
      </dgm:t>
    </dgm:pt>
    <dgm:pt modelId="{0F2FD7E5-38BC-4045-BA7A-AD3C5A6EC3E8}" type="parTrans" cxnId="{51710F3C-5BC8-4522-831F-20B4AD76CB28}">
      <dgm:prSet/>
      <dgm:spPr/>
      <dgm:t>
        <a:bodyPr/>
        <a:lstStyle/>
        <a:p>
          <a:endParaRPr lang="tr-TR"/>
        </a:p>
      </dgm:t>
    </dgm:pt>
    <dgm:pt modelId="{D8DC1A7C-049B-45BA-9486-0647435259B1}" type="sibTrans" cxnId="{51710F3C-5BC8-4522-831F-20B4AD76CB28}">
      <dgm:prSet/>
      <dgm:spPr/>
      <dgm:t>
        <a:bodyPr/>
        <a:lstStyle/>
        <a:p>
          <a:endParaRPr lang="tr-TR"/>
        </a:p>
      </dgm:t>
    </dgm:pt>
    <dgm:pt modelId="{9DEE9070-6579-45A9-B74A-AA25C0DBE982}">
      <dgm:prSet/>
      <dgm:spPr/>
      <dgm:t>
        <a:bodyPr/>
        <a:lstStyle/>
        <a:p>
          <a:r>
            <a:rPr lang="tr-TR" dirty="0"/>
            <a:t>Bu veriler, kullanıcının ihtiyaçlarına göre ortezin adaptif özelliklerini optimize etmek için kullanılır.</a:t>
          </a:r>
        </a:p>
      </dgm:t>
    </dgm:pt>
    <dgm:pt modelId="{63BD603D-63D5-4732-B6F7-E30D0E16D199}" type="parTrans" cxnId="{45F1FC15-EB60-4C91-991F-3B487AC05B5F}">
      <dgm:prSet/>
      <dgm:spPr/>
      <dgm:t>
        <a:bodyPr/>
        <a:lstStyle/>
        <a:p>
          <a:endParaRPr lang="tr-TR"/>
        </a:p>
      </dgm:t>
    </dgm:pt>
    <dgm:pt modelId="{E703BB06-BE59-4CF2-91D5-DE2F949BE3F6}" type="sibTrans" cxnId="{45F1FC15-EB60-4C91-991F-3B487AC05B5F}">
      <dgm:prSet/>
      <dgm:spPr/>
      <dgm:t>
        <a:bodyPr/>
        <a:lstStyle/>
        <a:p>
          <a:endParaRPr lang="tr-TR"/>
        </a:p>
      </dgm:t>
    </dgm:pt>
    <dgm:pt modelId="{EB59840D-8C26-430C-8B94-7C7E30158743}">
      <dgm:prSet/>
      <dgm:spPr/>
      <dgm:t>
        <a:bodyPr/>
        <a:lstStyle/>
        <a:p>
          <a:r>
            <a:rPr lang="tr-TR"/>
            <a:t>Uzaktan Erişim ve Ayarlama:</a:t>
          </a:r>
          <a:endParaRPr lang="tr-TR" dirty="0"/>
        </a:p>
      </dgm:t>
    </dgm:pt>
    <dgm:pt modelId="{FE5C0436-8C9C-482B-9F8D-FF1429547B5B}" type="parTrans" cxnId="{29866D67-CC9B-44F8-AF59-6F9D1A9CF1F3}">
      <dgm:prSet/>
      <dgm:spPr/>
      <dgm:t>
        <a:bodyPr/>
        <a:lstStyle/>
        <a:p>
          <a:endParaRPr lang="tr-TR"/>
        </a:p>
      </dgm:t>
    </dgm:pt>
    <dgm:pt modelId="{C64D2915-52B9-47B4-82A9-87B38A497EAF}" type="sibTrans" cxnId="{29866D67-CC9B-44F8-AF59-6F9D1A9CF1F3}">
      <dgm:prSet/>
      <dgm:spPr/>
      <dgm:t>
        <a:bodyPr/>
        <a:lstStyle/>
        <a:p>
          <a:endParaRPr lang="tr-TR"/>
        </a:p>
      </dgm:t>
    </dgm:pt>
    <dgm:pt modelId="{13F64991-7A91-43D1-813D-77577AF63DB1}">
      <dgm:prSet/>
      <dgm:spPr/>
      <dgm:t>
        <a:bodyPr/>
        <a:lstStyle/>
        <a:p>
          <a:r>
            <a:rPr lang="tr-TR" dirty="0"/>
            <a:t>Kullanıcı ve sağlık uzmanları, bir uygulama veya bilgisayar aracılığıyla ortezin ayarlarını değiştirebilir.</a:t>
          </a:r>
        </a:p>
      </dgm:t>
    </dgm:pt>
    <dgm:pt modelId="{5E1DF789-AD1D-4BA2-9526-BF89274EFDD3}" type="parTrans" cxnId="{59831D70-772F-4CFD-B3E6-88D14F510666}">
      <dgm:prSet/>
      <dgm:spPr/>
      <dgm:t>
        <a:bodyPr/>
        <a:lstStyle/>
        <a:p>
          <a:endParaRPr lang="tr-TR"/>
        </a:p>
      </dgm:t>
    </dgm:pt>
    <dgm:pt modelId="{D195E700-C14C-472F-A0AD-010C695417FD}" type="sibTrans" cxnId="{59831D70-772F-4CFD-B3E6-88D14F510666}">
      <dgm:prSet/>
      <dgm:spPr/>
      <dgm:t>
        <a:bodyPr/>
        <a:lstStyle/>
        <a:p>
          <a:endParaRPr lang="tr-TR"/>
        </a:p>
      </dgm:t>
    </dgm:pt>
    <dgm:pt modelId="{F5C046B1-E417-487F-9D83-0B8476A41A4A}">
      <dgm:prSet/>
      <dgm:spPr/>
      <dgm:t>
        <a:bodyPr/>
        <a:lstStyle/>
        <a:p>
          <a:r>
            <a:rPr lang="tr-TR"/>
            <a:t>Bu, uzaktan takip ve özelleştirme imkanı sağlar.</a:t>
          </a:r>
          <a:endParaRPr lang="tr-TR" dirty="0"/>
        </a:p>
      </dgm:t>
    </dgm:pt>
    <dgm:pt modelId="{557348E8-6A7D-492A-B107-04C548325185}" type="parTrans" cxnId="{7B436BDB-F8CC-4163-8C30-9B9E850EB591}">
      <dgm:prSet/>
      <dgm:spPr/>
      <dgm:t>
        <a:bodyPr/>
        <a:lstStyle/>
        <a:p>
          <a:endParaRPr lang="tr-TR"/>
        </a:p>
      </dgm:t>
    </dgm:pt>
    <dgm:pt modelId="{7A00DF93-3983-49BF-AD01-4F822CB32D7F}" type="sibTrans" cxnId="{7B436BDB-F8CC-4163-8C30-9B9E850EB591}">
      <dgm:prSet/>
      <dgm:spPr/>
      <dgm:t>
        <a:bodyPr/>
        <a:lstStyle/>
        <a:p>
          <a:endParaRPr lang="tr-TR"/>
        </a:p>
      </dgm:t>
    </dgm:pt>
    <dgm:pt modelId="{AA89AD25-DCDB-4B99-8239-AAD584910F9A}" type="pres">
      <dgm:prSet presAssocID="{C462A5D3-2854-43A6-82CF-5977631BB7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BEF9FF9-25B4-439E-8354-97AEAB297D2D}" type="pres">
      <dgm:prSet presAssocID="{EF90A6A3-0BD6-4F7C-9179-1A804051981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2106B6-27E9-4789-9CF6-8B3AFFA8BA8B}" type="pres">
      <dgm:prSet presAssocID="{EF90A6A3-0BD6-4F7C-9179-1A8040519819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7A2DB4-1572-44DA-94B1-3F895DD6F670}" type="pres">
      <dgm:prSet presAssocID="{8BF8BFC9-1E4F-4F26-8D92-6ED5D09C5822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F2DCCA-7683-4650-AB52-2042495ADE82}" type="pres">
      <dgm:prSet presAssocID="{8BF8BFC9-1E4F-4F26-8D92-6ED5D09C5822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FA62FE-6BC6-4291-A9B6-7C31E13B1D96}" type="pres">
      <dgm:prSet presAssocID="{838C13DE-AB9D-4163-8E24-34C2A566809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65546D-D134-4838-B2AF-738353531AB2}" type="pres">
      <dgm:prSet presAssocID="{838C13DE-AB9D-4163-8E24-34C2A5668094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4CB8F8-AE1C-4E66-866C-92D864F0BE53}" type="pres">
      <dgm:prSet presAssocID="{F17588CD-7621-4297-8C5C-43D2AFAA6E8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6A3235-8C1E-4F64-8F7A-3BF75B6C8D3A}" type="pres">
      <dgm:prSet presAssocID="{F17588CD-7621-4297-8C5C-43D2AFAA6E86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2FE060-5B81-4B04-8F32-DF0AA12A78EB}" type="pres">
      <dgm:prSet presAssocID="{F4902E31-36D3-41B7-BA9A-3FBA83C9ABA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326AF9-3D9E-4D91-A06B-199D008E4E5F}" type="pres">
      <dgm:prSet presAssocID="{F4902E31-36D3-41B7-BA9A-3FBA83C9ABA0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67FFD17-B087-44C6-A19B-9F9C9127EAFB}" type="pres">
      <dgm:prSet presAssocID="{EB59840D-8C26-430C-8B94-7C7E3015874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360FFC-BC47-426F-A2B5-7946C338E9F7}" type="pres">
      <dgm:prSet presAssocID="{EB59840D-8C26-430C-8B94-7C7E30158743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6E2D365-AC30-4575-AF3E-47DCC1458B72}" type="presOf" srcId="{13F64991-7A91-43D1-813D-77577AF63DB1}" destId="{7D360FFC-BC47-426F-A2B5-7946C338E9F7}" srcOrd="0" destOrd="0" presId="urn:microsoft.com/office/officeart/2005/8/layout/vList2"/>
    <dgm:cxn modelId="{E8F1565D-C12E-4E35-94AD-42EE67F12D84}" srcId="{EF90A6A3-0BD6-4F7C-9179-1A8040519819}" destId="{09F2BE71-2B7F-42AE-B645-602FB0BDA7C1}" srcOrd="1" destOrd="0" parTransId="{3C0D697C-7E17-4973-9E38-BE0A96CC282D}" sibTransId="{01AEEFB3-B08F-46FF-89D1-86A28CF2544F}"/>
    <dgm:cxn modelId="{115283DF-3BF0-484F-8EDC-B3851E8C0BDA}" type="presOf" srcId="{53737505-CAA9-4CD4-842D-DE90E4CEEBB8}" destId="{C965546D-D134-4838-B2AF-738353531AB2}" srcOrd="0" destOrd="0" presId="urn:microsoft.com/office/officeart/2005/8/layout/vList2"/>
    <dgm:cxn modelId="{BB58E199-EC2B-44C1-9D63-3E8387066CB0}" type="presOf" srcId="{EF90A6A3-0BD6-4F7C-9179-1A8040519819}" destId="{9BEF9FF9-25B4-439E-8354-97AEAB297D2D}" srcOrd="0" destOrd="0" presId="urn:microsoft.com/office/officeart/2005/8/layout/vList2"/>
    <dgm:cxn modelId="{25EFD389-8396-44B6-89EF-2400C8E3E68D}" srcId="{8BF8BFC9-1E4F-4F26-8D92-6ED5D09C5822}" destId="{A7080DC0-4496-46B3-8F7C-7EAF74163968}" srcOrd="2" destOrd="0" parTransId="{1A469413-1371-4E3B-8088-C855CA16CA2D}" sibTransId="{1EA9BAA4-1F4A-456C-AA3B-0A9680E7F98D}"/>
    <dgm:cxn modelId="{69FE7F72-BF5E-45E8-84B5-E1FB09681CA2}" type="presOf" srcId="{09F2BE71-2B7F-42AE-B645-602FB0BDA7C1}" destId="{A22106B6-27E9-4789-9CF6-8B3AFFA8BA8B}" srcOrd="0" destOrd="1" presId="urn:microsoft.com/office/officeart/2005/8/layout/vList2"/>
    <dgm:cxn modelId="{38FA400F-81BE-4B3A-9676-E99937D1876F}" type="presOf" srcId="{6E736A45-DBC5-4898-84A9-AEE8CFFB7E4D}" destId="{68F2DCCA-7683-4650-AB52-2042495ADE82}" srcOrd="0" destOrd="0" presId="urn:microsoft.com/office/officeart/2005/8/layout/vList2"/>
    <dgm:cxn modelId="{CA427512-2521-4F63-A6C3-B49A1AA530AA}" type="presOf" srcId="{8BF8BFC9-1E4F-4F26-8D92-6ED5D09C5822}" destId="{7A7A2DB4-1572-44DA-94B1-3F895DD6F670}" srcOrd="0" destOrd="0" presId="urn:microsoft.com/office/officeart/2005/8/layout/vList2"/>
    <dgm:cxn modelId="{B7313D55-4DBB-492D-9A55-E7297BC1A22D}" srcId="{F17588CD-7621-4297-8C5C-43D2AFAA6E86}" destId="{5DB02E58-CBA6-4A58-83D1-E747BACDBAF4}" srcOrd="1" destOrd="0" parTransId="{CCE2D360-EC1D-4536-8EE6-97FE61547B99}" sibTransId="{94F3EC91-E8FA-4FC0-B718-5998C5F90566}"/>
    <dgm:cxn modelId="{59831D70-772F-4CFD-B3E6-88D14F510666}" srcId="{EB59840D-8C26-430C-8B94-7C7E30158743}" destId="{13F64991-7A91-43D1-813D-77577AF63DB1}" srcOrd="0" destOrd="0" parTransId="{5E1DF789-AD1D-4BA2-9526-BF89274EFDD3}" sibTransId="{D195E700-C14C-472F-A0AD-010C695417FD}"/>
    <dgm:cxn modelId="{F79FB2D2-12ED-4118-889B-F47554791766}" type="presOf" srcId="{2E2AE68B-D8F7-4834-80CD-66F76A0A1A0F}" destId="{9D6A3235-8C1E-4F64-8F7A-3BF75B6C8D3A}" srcOrd="0" destOrd="2" presId="urn:microsoft.com/office/officeart/2005/8/layout/vList2"/>
    <dgm:cxn modelId="{08F56858-4A29-4C72-9E00-FDE160A74940}" srcId="{838C13DE-AB9D-4163-8E24-34C2A5668094}" destId="{53737505-CAA9-4CD4-842D-DE90E4CEEBB8}" srcOrd="0" destOrd="0" parTransId="{887B0931-55D2-4976-8A95-D18477465142}" sibTransId="{C175CBFB-13EF-48EF-9C05-07A7D22153D1}"/>
    <dgm:cxn modelId="{AC5B91F1-149B-4B01-A349-7F49EBA4F33E}" type="presOf" srcId="{64E399CC-0ADF-412B-A0A2-DEFDFD5E7A0C}" destId="{A22106B6-27E9-4789-9CF6-8B3AFFA8BA8B}" srcOrd="0" destOrd="0" presId="urn:microsoft.com/office/officeart/2005/8/layout/vList2"/>
    <dgm:cxn modelId="{EBEDFA90-A1AB-4BFB-8A65-73D31C6FD7B9}" srcId="{C462A5D3-2854-43A6-82CF-5977631BB7CC}" destId="{F17588CD-7621-4297-8C5C-43D2AFAA6E86}" srcOrd="3" destOrd="0" parTransId="{463AE8B5-126D-4EB2-B024-08FDC32568A5}" sibTransId="{CAD37583-BFDB-4B9F-BFFE-CBC1708F69C8}"/>
    <dgm:cxn modelId="{F573DF81-0E14-4F09-A681-CA5D1634CB25}" srcId="{C462A5D3-2854-43A6-82CF-5977631BB7CC}" destId="{EF90A6A3-0BD6-4F7C-9179-1A8040519819}" srcOrd="0" destOrd="0" parTransId="{1ADE8755-0FDF-41BC-8E58-4FC2BCDFEF77}" sibTransId="{B462BAFC-524E-49AF-8CA8-970615DA1E4A}"/>
    <dgm:cxn modelId="{BD72369A-6DA9-4C09-9275-0950D9A69EF7}" type="presOf" srcId="{9B78FF0C-CCDE-45A4-808C-68673CACCCDD}" destId="{9D6A3235-8C1E-4F64-8F7A-3BF75B6C8D3A}" srcOrd="0" destOrd="0" presId="urn:microsoft.com/office/officeart/2005/8/layout/vList2"/>
    <dgm:cxn modelId="{51710F3C-5BC8-4522-831F-20B4AD76CB28}" srcId="{F4902E31-36D3-41B7-BA9A-3FBA83C9ABA0}" destId="{606C26FA-AF41-4812-863E-38C45636B712}" srcOrd="0" destOrd="0" parTransId="{0F2FD7E5-38BC-4045-BA7A-AD3C5A6EC3E8}" sibTransId="{D8DC1A7C-049B-45BA-9486-0647435259B1}"/>
    <dgm:cxn modelId="{D6712DF8-C0E1-4EAC-B3D5-6873E5110E79}" srcId="{C462A5D3-2854-43A6-82CF-5977631BB7CC}" destId="{838C13DE-AB9D-4163-8E24-34C2A5668094}" srcOrd="2" destOrd="0" parTransId="{801FA8B9-B337-4895-8B61-EEB31274AA3F}" sibTransId="{54270B51-F0FB-4AE2-A60B-39D335F6F1D8}"/>
    <dgm:cxn modelId="{8CC74740-9AEB-4EC2-9277-938F5DF082A7}" type="presOf" srcId="{EB59840D-8C26-430C-8B94-7C7E30158743}" destId="{267FFD17-B087-44C6-A19B-9F9C9127EAFB}" srcOrd="0" destOrd="0" presId="urn:microsoft.com/office/officeart/2005/8/layout/vList2"/>
    <dgm:cxn modelId="{31E26CBE-83AE-458B-BDE2-75B48656E1A8}" srcId="{C462A5D3-2854-43A6-82CF-5977631BB7CC}" destId="{F4902E31-36D3-41B7-BA9A-3FBA83C9ABA0}" srcOrd="4" destOrd="0" parTransId="{0781E01E-34B8-4D65-A32E-3FC79939CCC9}" sibTransId="{6DAEB693-5625-47E8-903F-94F84FA20EFC}"/>
    <dgm:cxn modelId="{E939DD09-E1AB-49BB-B102-1D27D187D656}" type="presOf" srcId="{5DB02E58-CBA6-4A58-83D1-E747BACDBAF4}" destId="{9D6A3235-8C1E-4F64-8F7A-3BF75B6C8D3A}" srcOrd="0" destOrd="1" presId="urn:microsoft.com/office/officeart/2005/8/layout/vList2"/>
    <dgm:cxn modelId="{DA776904-B774-46B8-9F91-BF42A6B89EFE}" type="presOf" srcId="{C462A5D3-2854-43A6-82CF-5977631BB7CC}" destId="{AA89AD25-DCDB-4B99-8239-AAD584910F9A}" srcOrd="0" destOrd="0" presId="urn:microsoft.com/office/officeart/2005/8/layout/vList2"/>
    <dgm:cxn modelId="{29866D67-CC9B-44F8-AF59-6F9D1A9CF1F3}" srcId="{C462A5D3-2854-43A6-82CF-5977631BB7CC}" destId="{EB59840D-8C26-430C-8B94-7C7E30158743}" srcOrd="5" destOrd="0" parTransId="{FE5C0436-8C9C-482B-9F8D-FF1429547B5B}" sibTransId="{C64D2915-52B9-47B4-82A9-87B38A497EAF}"/>
    <dgm:cxn modelId="{4C4B2FA1-A0D9-4D23-9850-7C8B10229354}" type="presOf" srcId="{F17588CD-7621-4297-8C5C-43D2AFAA6E86}" destId="{3D4CB8F8-AE1C-4E66-866C-92D864F0BE53}" srcOrd="0" destOrd="0" presId="urn:microsoft.com/office/officeart/2005/8/layout/vList2"/>
    <dgm:cxn modelId="{DF2C8958-391A-4ECA-B920-F4054EAE8A3F}" type="presOf" srcId="{F5C046B1-E417-487F-9D83-0B8476A41A4A}" destId="{7D360FFC-BC47-426F-A2B5-7946C338E9F7}" srcOrd="0" destOrd="1" presId="urn:microsoft.com/office/officeart/2005/8/layout/vList2"/>
    <dgm:cxn modelId="{64DA9609-7408-4E65-8304-AFAF0386F6D2}" srcId="{838C13DE-AB9D-4163-8E24-34C2A5668094}" destId="{D0816CE1-22FC-4FE2-A73B-2F11A5160E15}" srcOrd="1" destOrd="0" parTransId="{C5B6CE96-1F2B-4B22-A841-073CA7A94E47}" sibTransId="{7698D793-2DE1-4128-A927-D41E6CDB0945}"/>
    <dgm:cxn modelId="{EDC1AEE3-BACF-4A6A-87B6-A2C0F73AA82B}" type="presOf" srcId="{F4902E31-36D3-41B7-BA9A-3FBA83C9ABA0}" destId="{7A2FE060-5B81-4B04-8F32-DF0AA12A78EB}" srcOrd="0" destOrd="0" presId="urn:microsoft.com/office/officeart/2005/8/layout/vList2"/>
    <dgm:cxn modelId="{EE9F668A-3391-43A7-896B-BA479AB1FBAA}" srcId="{EF90A6A3-0BD6-4F7C-9179-1A8040519819}" destId="{64E399CC-0ADF-412B-A0A2-DEFDFD5E7A0C}" srcOrd="0" destOrd="0" parTransId="{4BE22E90-CF52-4DEB-81C4-FAEA544279AF}" sibTransId="{D56AE770-D0A1-42D6-B6CA-CCC8BEC2202B}"/>
    <dgm:cxn modelId="{DFC86BC9-BAD5-442D-9B67-7799DA7AF237}" type="presOf" srcId="{A7080DC0-4496-46B3-8F7C-7EAF74163968}" destId="{68F2DCCA-7683-4650-AB52-2042495ADE82}" srcOrd="0" destOrd="2" presId="urn:microsoft.com/office/officeart/2005/8/layout/vList2"/>
    <dgm:cxn modelId="{FCB8226C-6DDE-4AC0-B72E-67B3E58F63EE}" type="presOf" srcId="{F713BC2E-D4CD-4760-839A-59B6D9794B65}" destId="{68F2DCCA-7683-4650-AB52-2042495ADE82}" srcOrd="0" destOrd="1" presId="urn:microsoft.com/office/officeart/2005/8/layout/vList2"/>
    <dgm:cxn modelId="{AC3723C2-9FCF-4EB4-BC64-44E2FA628DEF}" srcId="{8BF8BFC9-1E4F-4F26-8D92-6ED5D09C5822}" destId="{6E736A45-DBC5-4898-84A9-AEE8CFFB7E4D}" srcOrd="0" destOrd="0" parTransId="{64DB7D08-918C-4DCE-8DE2-CC4AB6D4F3BE}" sibTransId="{DA9AC8D3-B22E-47E7-9705-121C58C8F380}"/>
    <dgm:cxn modelId="{62208BC3-3CCE-4F5D-8CB1-FC6E431EDE52}" type="presOf" srcId="{606C26FA-AF41-4812-863E-38C45636B712}" destId="{37326AF9-3D9E-4D91-A06B-199D008E4E5F}" srcOrd="0" destOrd="0" presId="urn:microsoft.com/office/officeart/2005/8/layout/vList2"/>
    <dgm:cxn modelId="{0D7EDF84-CF0F-4C7D-9FE8-8D91F642523D}" srcId="{F17588CD-7621-4297-8C5C-43D2AFAA6E86}" destId="{9B78FF0C-CCDE-45A4-808C-68673CACCCDD}" srcOrd="0" destOrd="0" parTransId="{AFC18322-AD58-499A-8D02-CCDD8C7D6733}" sibTransId="{0DB516CB-6F61-493F-83E4-5478E047FC33}"/>
    <dgm:cxn modelId="{BF384D10-8438-462F-8BF7-4CD5226D9211}" type="presOf" srcId="{D0816CE1-22FC-4FE2-A73B-2F11A5160E15}" destId="{C965546D-D134-4838-B2AF-738353531AB2}" srcOrd="0" destOrd="1" presId="urn:microsoft.com/office/officeart/2005/8/layout/vList2"/>
    <dgm:cxn modelId="{754FC296-9BC1-49C9-A780-F51A4449B289}" srcId="{8BF8BFC9-1E4F-4F26-8D92-6ED5D09C5822}" destId="{F713BC2E-D4CD-4760-839A-59B6D9794B65}" srcOrd="1" destOrd="0" parTransId="{0615A919-5D7A-4C6E-B378-71DF3F313101}" sibTransId="{94DABB94-7754-4A1B-B067-E5943A0A8514}"/>
    <dgm:cxn modelId="{24D15ECB-F49A-426C-8E36-DA88D87D11A4}" type="presOf" srcId="{838C13DE-AB9D-4163-8E24-34C2A5668094}" destId="{A7FA62FE-6BC6-4291-A9B6-7C31E13B1D96}" srcOrd="0" destOrd="0" presId="urn:microsoft.com/office/officeart/2005/8/layout/vList2"/>
    <dgm:cxn modelId="{7B436BDB-F8CC-4163-8C30-9B9E850EB591}" srcId="{EB59840D-8C26-430C-8B94-7C7E30158743}" destId="{F5C046B1-E417-487F-9D83-0B8476A41A4A}" srcOrd="1" destOrd="0" parTransId="{557348E8-6A7D-492A-B107-04C548325185}" sibTransId="{7A00DF93-3983-49BF-AD01-4F822CB32D7F}"/>
    <dgm:cxn modelId="{C6C6991E-2B47-4068-A98A-FECD64D7FE76}" type="presOf" srcId="{9DEE9070-6579-45A9-B74A-AA25C0DBE982}" destId="{37326AF9-3D9E-4D91-A06B-199D008E4E5F}" srcOrd="0" destOrd="1" presId="urn:microsoft.com/office/officeart/2005/8/layout/vList2"/>
    <dgm:cxn modelId="{D6AA59CB-8582-4377-9FCE-2DA068E3681C}" srcId="{C462A5D3-2854-43A6-82CF-5977631BB7CC}" destId="{8BF8BFC9-1E4F-4F26-8D92-6ED5D09C5822}" srcOrd="1" destOrd="0" parTransId="{E5C6B24B-642D-4C47-8AA7-97BE7664528E}" sibTransId="{534FEE27-4805-4E09-A889-E1CB896223BA}"/>
    <dgm:cxn modelId="{45F1FC15-EB60-4C91-991F-3B487AC05B5F}" srcId="{F4902E31-36D3-41B7-BA9A-3FBA83C9ABA0}" destId="{9DEE9070-6579-45A9-B74A-AA25C0DBE982}" srcOrd="1" destOrd="0" parTransId="{63BD603D-63D5-4732-B6F7-E30D0E16D199}" sibTransId="{E703BB06-BE59-4CF2-91D5-DE2F949BE3F6}"/>
    <dgm:cxn modelId="{151F6B67-C69E-4C22-BFB9-7B3D78E440F1}" srcId="{F17588CD-7621-4297-8C5C-43D2AFAA6E86}" destId="{2E2AE68B-D8F7-4834-80CD-66F76A0A1A0F}" srcOrd="2" destOrd="0" parTransId="{6C04266C-9F7D-4830-8365-641FE388E8EE}" sibTransId="{2F49FF55-2891-41C8-A360-B866FF6CEAB1}"/>
    <dgm:cxn modelId="{1EBACC34-E6D2-449B-A738-3162041B5FF9}" type="presParOf" srcId="{AA89AD25-DCDB-4B99-8239-AAD584910F9A}" destId="{9BEF9FF9-25B4-439E-8354-97AEAB297D2D}" srcOrd="0" destOrd="0" presId="urn:microsoft.com/office/officeart/2005/8/layout/vList2"/>
    <dgm:cxn modelId="{7AE76074-CFA5-4F05-BC31-2C9BACE1AA9D}" type="presParOf" srcId="{AA89AD25-DCDB-4B99-8239-AAD584910F9A}" destId="{A22106B6-27E9-4789-9CF6-8B3AFFA8BA8B}" srcOrd="1" destOrd="0" presId="urn:microsoft.com/office/officeart/2005/8/layout/vList2"/>
    <dgm:cxn modelId="{B88E09C0-0EF1-4834-9264-3F8DC23236B4}" type="presParOf" srcId="{AA89AD25-DCDB-4B99-8239-AAD584910F9A}" destId="{7A7A2DB4-1572-44DA-94B1-3F895DD6F670}" srcOrd="2" destOrd="0" presId="urn:microsoft.com/office/officeart/2005/8/layout/vList2"/>
    <dgm:cxn modelId="{CB561A26-F3D3-453B-A412-6CBB9774B9CA}" type="presParOf" srcId="{AA89AD25-DCDB-4B99-8239-AAD584910F9A}" destId="{68F2DCCA-7683-4650-AB52-2042495ADE82}" srcOrd="3" destOrd="0" presId="urn:microsoft.com/office/officeart/2005/8/layout/vList2"/>
    <dgm:cxn modelId="{548C0064-CB81-47BD-91C7-7B60A46BE167}" type="presParOf" srcId="{AA89AD25-DCDB-4B99-8239-AAD584910F9A}" destId="{A7FA62FE-6BC6-4291-A9B6-7C31E13B1D96}" srcOrd="4" destOrd="0" presId="urn:microsoft.com/office/officeart/2005/8/layout/vList2"/>
    <dgm:cxn modelId="{A98A51C2-777E-4FE3-A52C-4D5668B5DA0B}" type="presParOf" srcId="{AA89AD25-DCDB-4B99-8239-AAD584910F9A}" destId="{C965546D-D134-4838-B2AF-738353531AB2}" srcOrd="5" destOrd="0" presId="urn:microsoft.com/office/officeart/2005/8/layout/vList2"/>
    <dgm:cxn modelId="{E15C139C-F179-43A9-903C-EDF349432E84}" type="presParOf" srcId="{AA89AD25-DCDB-4B99-8239-AAD584910F9A}" destId="{3D4CB8F8-AE1C-4E66-866C-92D864F0BE53}" srcOrd="6" destOrd="0" presId="urn:microsoft.com/office/officeart/2005/8/layout/vList2"/>
    <dgm:cxn modelId="{3AF430D6-860D-4CED-9697-16754144B60A}" type="presParOf" srcId="{AA89AD25-DCDB-4B99-8239-AAD584910F9A}" destId="{9D6A3235-8C1E-4F64-8F7A-3BF75B6C8D3A}" srcOrd="7" destOrd="0" presId="urn:microsoft.com/office/officeart/2005/8/layout/vList2"/>
    <dgm:cxn modelId="{B57C92AA-89B2-4246-8D8C-4B036D89BA0A}" type="presParOf" srcId="{AA89AD25-DCDB-4B99-8239-AAD584910F9A}" destId="{7A2FE060-5B81-4B04-8F32-DF0AA12A78EB}" srcOrd="8" destOrd="0" presId="urn:microsoft.com/office/officeart/2005/8/layout/vList2"/>
    <dgm:cxn modelId="{D14F8489-ACD1-4672-877E-72100C8D96E4}" type="presParOf" srcId="{AA89AD25-DCDB-4B99-8239-AAD584910F9A}" destId="{37326AF9-3D9E-4D91-A06B-199D008E4E5F}" srcOrd="9" destOrd="0" presId="urn:microsoft.com/office/officeart/2005/8/layout/vList2"/>
    <dgm:cxn modelId="{089DEE8F-394C-42D8-ABB8-F8D1BEF9A60B}" type="presParOf" srcId="{AA89AD25-DCDB-4B99-8239-AAD584910F9A}" destId="{267FFD17-B087-44C6-A19B-9F9C9127EAFB}" srcOrd="10" destOrd="0" presId="urn:microsoft.com/office/officeart/2005/8/layout/vList2"/>
    <dgm:cxn modelId="{2EA298CF-2AEC-4165-9CF4-46E54D31756D}" type="presParOf" srcId="{AA89AD25-DCDB-4B99-8239-AAD584910F9A}" destId="{7D360FFC-BC47-426F-A2B5-7946C338E9F7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62A5D3-2854-43A6-82CF-5977631BB7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0A6A3-0BD6-4F7C-9179-1A8040519819}">
      <dgm:prSet phldrT="[Metin]"/>
      <dgm:spPr/>
      <dgm:t>
        <a:bodyPr/>
        <a:lstStyle/>
        <a:p>
          <a:r>
            <a:rPr lang="tr-TR"/>
            <a:t>Sensörler:</a:t>
          </a:r>
          <a:endParaRPr lang="tr-TR" dirty="0"/>
        </a:p>
      </dgm:t>
    </dgm:pt>
    <dgm:pt modelId="{1ADE8755-0FDF-41BC-8E58-4FC2BCDFEF77}" type="parTrans" cxnId="{F573DF81-0E14-4F09-A681-CA5D1634CB25}">
      <dgm:prSet/>
      <dgm:spPr/>
      <dgm:t>
        <a:bodyPr/>
        <a:lstStyle/>
        <a:p>
          <a:endParaRPr lang="tr-TR"/>
        </a:p>
      </dgm:t>
    </dgm:pt>
    <dgm:pt modelId="{B462BAFC-524E-49AF-8CA8-970615DA1E4A}" type="sibTrans" cxnId="{F573DF81-0E14-4F09-A681-CA5D1634CB25}">
      <dgm:prSet/>
      <dgm:spPr/>
      <dgm:t>
        <a:bodyPr/>
        <a:lstStyle/>
        <a:p>
          <a:endParaRPr lang="tr-TR"/>
        </a:p>
      </dgm:t>
    </dgm:pt>
    <dgm:pt modelId="{EB75E2DC-F698-473B-850C-2CD66CF0A94B}">
      <dgm:prSet/>
      <dgm:spPr/>
      <dgm:t>
        <a:bodyPr/>
        <a:lstStyle/>
        <a:p>
          <a:r>
            <a:rPr lang="tr-TR"/>
            <a:t>Bu sensörler, kullanıcının hareketlerini algılar ve verileri toplar.</a:t>
          </a:r>
          <a:endParaRPr lang="tr-TR" dirty="0"/>
        </a:p>
      </dgm:t>
    </dgm:pt>
    <dgm:pt modelId="{6ECE7AA9-51A2-4214-A557-061DCCC42B7B}" type="parTrans" cxnId="{3DB22BED-006A-4054-B652-B41D183FEF3F}">
      <dgm:prSet/>
      <dgm:spPr/>
      <dgm:t>
        <a:bodyPr/>
        <a:lstStyle/>
        <a:p>
          <a:endParaRPr lang="tr-TR"/>
        </a:p>
      </dgm:t>
    </dgm:pt>
    <dgm:pt modelId="{8BA45492-AA1E-4B5C-AED9-795C0A09E94D}" type="sibTrans" cxnId="{3DB22BED-006A-4054-B652-B41D183FEF3F}">
      <dgm:prSet/>
      <dgm:spPr/>
      <dgm:t>
        <a:bodyPr/>
        <a:lstStyle/>
        <a:p>
          <a:endParaRPr lang="tr-TR"/>
        </a:p>
      </dgm:t>
    </dgm:pt>
    <dgm:pt modelId="{578DD636-472F-49FE-B356-6D8BFF81118D}">
      <dgm:prSet/>
      <dgm:spPr/>
      <dgm:t>
        <a:bodyPr/>
        <a:lstStyle/>
        <a:p>
          <a:r>
            <a:rPr lang="tr-TR"/>
            <a:t>Hareket aralığı, basınç, açı gibi parametreleri ölçebilirler.</a:t>
          </a:r>
          <a:endParaRPr lang="tr-TR" dirty="0"/>
        </a:p>
      </dgm:t>
    </dgm:pt>
    <dgm:pt modelId="{A522227C-438A-4FB7-A353-C008CEE35E16}" type="parTrans" cxnId="{93901EB8-9B79-4906-898F-6440E246347B}">
      <dgm:prSet/>
      <dgm:spPr/>
      <dgm:t>
        <a:bodyPr/>
        <a:lstStyle/>
        <a:p>
          <a:endParaRPr lang="tr-TR"/>
        </a:p>
      </dgm:t>
    </dgm:pt>
    <dgm:pt modelId="{53216DFD-FB79-4DFF-AD20-D165D1043BA1}" type="sibTrans" cxnId="{93901EB8-9B79-4906-898F-6440E246347B}">
      <dgm:prSet/>
      <dgm:spPr/>
      <dgm:t>
        <a:bodyPr/>
        <a:lstStyle/>
        <a:p>
          <a:endParaRPr lang="tr-TR"/>
        </a:p>
      </dgm:t>
    </dgm:pt>
    <dgm:pt modelId="{F67759CC-3167-4F5F-9D7F-E9E6D588226A}">
      <dgm:prSet/>
      <dgm:spPr/>
      <dgm:t>
        <a:bodyPr/>
        <a:lstStyle/>
        <a:p>
          <a:r>
            <a:rPr lang="tr-TR"/>
            <a:t>Veri Kaydedici ve Analizi:</a:t>
          </a:r>
          <a:endParaRPr lang="tr-TR" dirty="0"/>
        </a:p>
      </dgm:t>
    </dgm:pt>
    <dgm:pt modelId="{4B1145F3-B0BB-44F0-9456-4529B72D2BCB}" type="parTrans" cxnId="{46D06917-BDCA-4B22-9167-C3FB49B3A3D0}">
      <dgm:prSet/>
      <dgm:spPr/>
      <dgm:t>
        <a:bodyPr/>
        <a:lstStyle/>
        <a:p>
          <a:endParaRPr lang="tr-TR"/>
        </a:p>
      </dgm:t>
    </dgm:pt>
    <dgm:pt modelId="{D90B65DA-EF1F-43D2-809C-A787DB74D88D}" type="sibTrans" cxnId="{46D06917-BDCA-4B22-9167-C3FB49B3A3D0}">
      <dgm:prSet/>
      <dgm:spPr/>
      <dgm:t>
        <a:bodyPr/>
        <a:lstStyle/>
        <a:p>
          <a:endParaRPr lang="tr-TR"/>
        </a:p>
      </dgm:t>
    </dgm:pt>
    <dgm:pt modelId="{E479D350-DD63-4071-806B-1CA6496EB0CA}">
      <dgm:prSet/>
      <dgm:spPr/>
      <dgm:t>
        <a:bodyPr/>
        <a:lstStyle/>
        <a:p>
          <a:r>
            <a:rPr lang="tr-TR"/>
            <a:t>Sensörlerden gelen veriler, bir veri kaydediciye aktarılır ve analiz edilir.</a:t>
          </a:r>
          <a:endParaRPr lang="tr-TR" dirty="0"/>
        </a:p>
      </dgm:t>
    </dgm:pt>
    <dgm:pt modelId="{DFD4ED90-427C-4A1E-8C70-5C408CABBA15}" type="parTrans" cxnId="{6502AAED-16CC-4564-99FF-7947A23EB13B}">
      <dgm:prSet/>
      <dgm:spPr/>
      <dgm:t>
        <a:bodyPr/>
        <a:lstStyle/>
        <a:p>
          <a:endParaRPr lang="tr-TR"/>
        </a:p>
      </dgm:t>
    </dgm:pt>
    <dgm:pt modelId="{2C3EEC17-C5A8-4E42-BC22-21AE43F694C7}" type="sibTrans" cxnId="{6502AAED-16CC-4564-99FF-7947A23EB13B}">
      <dgm:prSet/>
      <dgm:spPr/>
      <dgm:t>
        <a:bodyPr/>
        <a:lstStyle/>
        <a:p>
          <a:endParaRPr lang="tr-TR"/>
        </a:p>
      </dgm:t>
    </dgm:pt>
    <dgm:pt modelId="{95358AE4-138B-4096-A4AF-C75A933CD6C5}">
      <dgm:prSet/>
      <dgm:spPr/>
      <dgm:t>
        <a:bodyPr/>
        <a:lstStyle/>
        <a:p>
          <a:r>
            <a:rPr lang="tr-TR"/>
            <a:t>Kullanıcının hareket alışkanlıklarını, ortezin performans değerlendirmesini ve ortezin tepkisini anlamak için bilgiler sağlar.</a:t>
          </a:r>
          <a:endParaRPr lang="tr-TR" dirty="0"/>
        </a:p>
      </dgm:t>
    </dgm:pt>
    <dgm:pt modelId="{D716F1FF-097A-44EC-8063-F0B1D5D3464B}" type="parTrans" cxnId="{FE15BA96-A79C-436E-B648-1885634217A8}">
      <dgm:prSet/>
      <dgm:spPr/>
      <dgm:t>
        <a:bodyPr/>
        <a:lstStyle/>
        <a:p>
          <a:endParaRPr lang="tr-TR"/>
        </a:p>
      </dgm:t>
    </dgm:pt>
    <dgm:pt modelId="{65C7B34F-BD8F-4770-8F08-2EC8375EF9C2}" type="sibTrans" cxnId="{FE15BA96-A79C-436E-B648-1885634217A8}">
      <dgm:prSet/>
      <dgm:spPr/>
      <dgm:t>
        <a:bodyPr/>
        <a:lstStyle/>
        <a:p>
          <a:endParaRPr lang="tr-TR"/>
        </a:p>
      </dgm:t>
    </dgm:pt>
    <dgm:pt modelId="{EBCEFA35-7042-4BE4-A8EE-D88ED55F820A}">
      <dgm:prSet/>
      <dgm:spPr/>
      <dgm:t>
        <a:bodyPr/>
        <a:lstStyle/>
        <a:p>
          <a:r>
            <a:rPr lang="tr-TR"/>
            <a:t>Rehabilitasyon ve Performans İzleme:</a:t>
          </a:r>
          <a:endParaRPr lang="tr-TR" dirty="0"/>
        </a:p>
      </dgm:t>
    </dgm:pt>
    <dgm:pt modelId="{C0AE0F22-9921-438A-945B-EA351B52C1AA}" type="parTrans" cxnId="{CD59BE6F-10D5-4D3A-BD3B-A2BC0F3B8403}">
      <dgm:prSet/>
      <dgm:spPr/>
      <dgm:t>
        <a:bodyPr/>
        <a:lstStyle/>
        <a:p>
          <a:endParaRPr lang="tr-TR"/>
        </a:p>
      </dgm:t>
    </dgm:pt>
    <dgm:pt modelId="{9E4A9103-0485-4AB2-9266-68653D8D456E}" type="sibTrans" cxnId="{CD59BE6F-10D5-4D3A-BD3B-A2BC0F3B8403}">
      <dgm:prSet/>
      <dgm:spPr/>
      <dgm:t>
        <a:bodyPr/>
        <a:lstStyle/>
        <a:p>
          <a:endParaRPr lang="tr-TR"/>
        </a:p>
      </dgm:t>
    </dgm:pt>
    <dgm:pt modelId="{B0D8830D-1430-42AB-A20A-5327CD32AC02}">
      <dgm:prSet/>
      <dgm:spPr/>
      <dgm:t>
        <a:bodyPr/>
        <a:lstStyle/>
        <a:p>
          <a:r>
            <a:rPr lang="tr-TR"/>
            <a:t>Hareket aralığı, kas aktivitesi, yürüme süresi gibi faktörler izlenebilir.</a:t>
          </a:r>
          <a:endParaRPr lang="tr-TR" dirty="0"/>
        </a:p>
      </dgm:t>
    </dgm:pt>
    <dgm:pt modelId="{4F3CDF2B-3C13-40B3-AF18-10465CC1C1E9}" type="parTrans" cxnId="{288AB38B-696E-447E-B958-5489C9F4A3BC}">
      <dgm:prSet/>
      <dgm:spPr/>
      <dgm:t>
        <a:bodyPr/>
        <a:lstStyle/>
        <a:p>
          <a:endParaRPr lang="tr-TR"/>
        </a:p>
      </dgm:t>
    </dgm:pt>
    <dgm:pt modelId="{9B99D2C3-B507-4D9A-9B40-6FCB16467940}" type="sibTrans" cxnId="{288AB38B-696E-447E-B958-5489C9F4A3BC}">
      <dgm:prSet/>
      <dgm:spPr/>
      <dgm:t>
        <a:bodyPr/>
        <a:lstStyle/>
        <a:p>
          <a:endParaRPr lang="tr-TR"/>
        </a:p>
      </dgm:t>
    </dgm:pt>
    <dgm:pt modelId="{1B2A7435-4A92-4D7C-A375-DD53D68679D7}">
      <dgm:prSet/>
      <dgm:spPr/>
      <dgm:t>
        <a:bodyPr/>
        <a:lstStyle/>
        <a:p>
          <a:r>
            <a:rPr lang="tr-TR"/>
            <a:t>Bu veriler, sağlık uzmanlarına kullanıcının ilerlemesini değerlendirme ve uygun müdahaleleri yapma imkanı sağlar.</a:t>
          </a:r>
          <a:endParaRPr lang="tr-TR" dirty="0"/>
        </a:p>
      </dgm:t>
    </dgm:pt>
    <dgm:pt modelId="{106A4E6B-7C8A-4134-978F-41A6001E58F5}" type="parTrans" cxnId="{90C849ED-CD4F-477D-A845-55B186D2510A}">
      <dgm:prSet/>
      <dgm:spPr/>
      <dgm:t>
        <a:bodyPr/>
        <a:lstStyle/>
        <a:p>
          <a:endParaRPr lang="tr-TR"/>
        </a:p>
      </dgm:t>
    </dgm:pt>
    <dgm:pt modelId="{773E1342-218C-4B24-A164-C30CF4DEB1EE}" type="sibTrans" cxnId="{90C849ED-CD4F-477D-A845-55B186D2510A}">
      <dgm:prSet/>
      <dgm:spPr/>
      <dgm:t>
        <a:bodyPr/>
        <a:lstStyle/>
        <a:p>
          <a:endParaRPr lang="tr-TR"/>
        </a:p>
      </dgm:t>
    </dgm:pt>
    <dgm:pt modelId="{AEE7DA04-0CA6-43CE-8E45-7CEBB8AC2F8F}">
      <dgm:prSet/>
      <dgm:spPr/>
      <dgm:t>
        <a:bodyPr/>
        <a:lstStyle/>
        <a:p>
          <a:r>
            <a:rPr lang="tr-TR"/>
            <a:t>Özelleştirilmiş Ayarlamalar:</a:t>
          </a:r>
          <a:endParaRPr lang="tr-TR" dirty="0"/>
        </a:p>
      </dgm:t>
    </dgm:pt>
    <dgm:pt modelId="{C268DDBB-9719-4680-94D9-518BE47E5AF6}" type="parTrans" cxnId="{005EF8B5-3928-467A-9054-AEC032CB78D3}">
      <dgm:prSet/>
      <dgm:spPr/>
      <dgm:t>
        <a:bodyPr/>
        <a:lstStyle/>
        <a:p>
          <a:endParaRPr lang="tr-TR"/>
        </a:p>
      </dgm:t>
    </dgm:pt>
    <dgm:pt modelId="{A6C6EA56-EA2D-4510-B06C-CD4BD0262510}" type="sibTrans" cxnId="{005EF8B5-3928-467A-9054-AEC032CB78D3}">
      <dgm:prSet/>
      <dgm:spPr/>
      <dgm:t>
        <a:bodyPr/>
        <a:lstStyle/>
        <a:p>
          <a:endParaRPr lang="tr-TR"/>
        </a:p>
      </dgm:t>
    </dgm:pt>
    <dgm:pt modelId="{78BE74CA-3B98-4E12-A488-EC5025ED8BBF}">
      <dgm:prSet/>
      <dgm:spPr/>
      <dgm:t>
        <a:bodyPr/>
        <a:lstStyle/>
        <a:p>
          <a:r>
            <a:rPr lang="tr-TR"/>
            <a:t>Kullanıcının hareket örüntüleri ve ihtiyaçlarına göre adaptif ayarlamalar yapılabilir.</a:t>
          </a:r>
          <a:endParaRPr lang="tr-TR" dirty="0"/>
        </a:p>
      </dgm:t>
    </dgm:pt>
    <dgm:pt modelId="{1D9AA689-272C-4A3D-89B8-46CC0E33890F}" type="parTrans" cxnId="{996F3AD1-3203-4444-8DE8-AE2F0B9238F7}">
      <dgm:prSet/>
      <dgm:spPr/>
      <dgm:t>
        <a:bodyPr/>
        <a:lstStyle/>
        <a:p>
          <a:endParaRPr lang="tr-TR"/>
        </a:p>
      </dgm:t>
    </dgm:pt>
    <dgm:pt modelId="{B68B9D07-0D61-42DC-B941-68FE8F89295E}" type="sibTrans" cxnId="{996F3AD1-3203-4444-8DE8-AE2F0B9238F7}">
      <dgm:prSet/>
      <dgm:spPr/>
      <dgm:t>
        <a:bodyPr/>
        <a:lstStyle/>
        <a:p>
          <a:endParaRPr lang="tr-TR"/>
        </a:p>
      </dgm:t>
    </dgm:pt>
    <dgm:pt modelId="{7134935E-D68C-4B71-B639-D57E7A6C7171}">
      <dgm:prSet/>
      <dgm:spPr/>
      <dgm:t>
        <a:bodyPr/>
        <a:lstStyle/>
        <a:p>
          <a:r>
            <a:rPr lang="tr-TR"/>
            <a:t>Bu, kullanıcının daha iyi bir uyum ve fonksiyon elde etmesini sağlar.</a:t>
          </a:r>
          <a:endParaRPr lang="tr-TR" dirty="0"/>
        </a:p>
      </dgm:t>
    </dgm:pt>
    <dgm:pt modelId="{903DF80E-8E53-4264-B4EC-CAAEB1BCD131}" type="parTrans" cxnId="{89F53091-E656-450E-9038-DBFE5483A5AE}">
      <dgm:prSet/>
      <dgm:spPr/>
      <dgm:t>
        <a:bodyPr/>
        <a:lstStyle/>
        <a:p>
          <a:endParaRPr lang="tr-TR"/>
        </a:p>
      </dgm:t>
    </dgm:pt>
    <dgm:pt modelId="{9BC850E0-79F1-482A-824A-D7112CFD6EED}" type="sibTrans" cxnId="{89F53091-E656-450E-9038-DBFE5483A5AE}">
      <dgm:prSet/>
      <dgm:spPr/>
      <dgm:t>
        <a:bodyPr/>
        <a:lstStyle/>
        <a:p>
          <a:endParaRPr lang="tr-TR"/>
        </a:p>
      </dgm:t>
    </dgm:pt>
    <dgm:pt modelId="{61DABD2D-F9BB-49C8-A9E5-59210BBA6FC7}">
      <dgm:prSet/>
      <dgm:spPr/>
      <dgm:t>
        <a:bodyPr/>
        <a:lstStyle/>
        <a:p>
          <a:r>
            <a:rPr lang="tr-TR"/>
            <a:t>Araştırma ve Geliştirme:</a:t>
          </a:r>
          <a:endParaRPr lang="tr-TR" dirty="0"/>
        </a:p>
      </dgm:t>
    </dgm:pt>
    <dgm:pt modelId="{B164F75A-AEE0-4471-B117-BE45F1DEC526}" type="parTrans" cxnId="{4A52660F-DEE6-4CBA-86F4-C7D1253D8C7F}">
      <dgm:prSet/>
      <dgm:spPr/>
      <dgm:t>
        <a:bodyPr/>
        <a:lstStyle/>
        <a:p>
          <a:endParaRPr lang="tr-TR"/>
        </a:p>
      </dgm:t>
    </dgm:pt>
    <dgm:pt modelId="{9E4E8737-DD23-4EAA-8F68-F396298A1E23}" type="sibTrans" cxnId="{4A52660F-DEE6-4CBA-86F4-C7D1253D8C7F}">
      <dgm:prSet/>
      <dgm:spPr/>
      <dgm:t>
        <a:bodyPr/>
        <a:lstStyle/>
        <a:p>
          <a:endParaRPr lang="tr-TR"/>
        </a:p>
      </dgm:t>
    </dgm:pt>
    <dgm:pt modelId="{A6833B07-177E-4778-8C5E-7E386DD3A8E9}">
      <dgm:prSet/>
      <dgm:spPr/>
      <dgm:t>
        <a:bodyPr/>
        <a:lstStyle/>
        <a:p>
          <a:r>
            <a:rPr lang="tr-TR"/>
            <a:t>Veri toplama ve analizi, protez ve ortez teknolojilerinin geliştirilmesi için önemli verilere erişim sağlar.</a:t>
          </a:r>
          <a:endParaRPr lang="tr-TR" dirty="0"/>
        </a:p>
      </dgm:t>
    </dgm:pt>
    <dgm:pt modelId="{4C94F368-8E5F-4622-9DD8-F8E42E229319}" type="parTrans" cxnId="{3699FD0A-143F-48D8-B1BD-17703D8A9BAF}">
      <dgm:prSet/>
      <dgm:spPr/>
      <dgm:t>
        <a:bodyPr/>
        <a:lstStyle/>
        <a:p>
          <a:endParaRPr lang="tr-TR"/>
        </a:p>
      </dgm:t>
    </dgm:pt>
    <dgm:pt modelId="{DD5312EE-EDE6-432F-B540-69E2BD440B07}" type="sibTrans" cxnId="{3699FD0A-143F-48D8-B1BD-17703D8A9BAF}">
      <dgm:prSet/>
      <dgm:spPr/>
      <dgm:t>
        <a:bodyPr/>
        <a:lstStyle/>
        <a:p>
          <a:endParaRPr lang="tr-TR"/>
        </a:p>
      </dgm:t>
    </dgm:pt>
    <dgm:pt modelId="{748502E7-803D-432A-B87F-0F3D2A12CCDD}">
      <dgm:prSet/>
      <dgm:spPr/>
      <dgm:t>
        <a:bodyPr/>
        <a:lstStyle/>
        <a:p>
          <a:r>
            <a:rPr lang="tr-TR"/>
            <a:t>Bu veriler, yeni teknolojilerin tasarımı ve iyileştirilmesi için kullanılabilir.</a:t>
          </a:r>
          <a:endParaRPr lang="tr-TR" dirty="0"/>
        </a:p>
      </dgm:t>
    </dgm:pt>
    <dgm:pt modelId="{6ABDB304-F849-477D-9F67-69EF7AB68B7F}" type="parTrans" cxnId="{0CBEDBA7-051A-4CD8-946A-B01DBD124722}">
      <dgm:prSet/>
      <dgm:spPr/>
      <dgm:t>
        <a:bodyPr/>
        <a:lstStyle/>
        <a:p>
          <a:endParaRPr lang="tr-TR"/>
        </a:p>
      </dgm:t>
    </dgm:pt>
    <dgm:pt modelId="{DF85134D-BE09-42D7-9A20-E25AE0B7CD12}" type="sibTrans" cxnId="{0CBEDBA7-051A-4CD8-946A-B01DBD124722}">
      <dgm:prSet/>
      <dgm:spPr/>
      <dgm:t>
        <a:bodyPr/>
        <a:lstStyle/>
        <a:p>
          <a:endParaRPr lang="tr-TR"/>
        </a:p>
      </dgm:t>
    </dgm:pt>
    <dgm:pt modelId="{AA89AD25-DCDB-4B99-8239-AAD584910F9A}" type="pres">
      <dgm:prSet presAssocID="{C462A5D3-2854-43A6-82CF-5977631BB7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BEF9FF9-25B4-439E-8354-97AEAB297D2D}" type="pres">
      <dgm:prSet presAssocID="{EF90A6A3-0BD6-4F7C-9179-1A804051981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2106B6-27E9-4789-9CF6-8B3AFFA8BA8B}" type="pres">
      <dgm:prSet presAssocID="{EF90A6A3-0BD6-4F7C-9179-1A8040519819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331704-6236-4151-B174-8D1B934942DB}" type="pres">
      <dgm:prSet presAssocID="{F67759CC-3167-4F5F-9D7F-E9E6D588226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741065-A7E6-4D5E-BC37-2222822578E2}" type="pres">
      <dgm:prSet presAssocID="{F67759CC-3167-4F5F-9D7F-E9E6D588226A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9D7F15-E25F-4F4E-9358-BCD576C6BA24}" type="pres">
      <dgm:prSet presAssocID="{EBCEFA35-7042-4BE4-A8EE-D88ED55F820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A42257-C86F-4E10-A615-D218363D9D51}" type="pres">
      <dgm:prSet presAssocID="{EBCEFA35-7042-4BE4-A8EE-D88ED55F820A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59A205-E22D-4073-814B-1C61E57446F8}" type="pres">
      <dgm:prSet presAssocID="{AEE7DA04-0CA6-43CE-8E45-7CEBB8AC2F8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0139B7-620A-4CC7-8FCC-FB26230F24AE}" type="pres">
      <dgm:prSet presAssocID="{AEE7DA04-0CA6-43CE-8E45-7CEBB8AC2F8F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8E0230-4493-48C2-AAA6-5B005D413603}" type="pres">
      <dgm:prSet presAssocID="{61DABD2D-F9BB-49C8-A9E5-59210BBA6FC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8B4C08-DCB4-4FC7-A234-CDC65B950453}" type="pres">
      <dgm:prSet presAssocID="{61DABD2D-F9BB-49C8-A9E5-59210BBA6FC7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EAF6740-7EAF-4B27-BD3C-25EF926B7D4C}" type="presOf" srcId="{7134935E-D68C-4B71-B639-D57E7A6C7171}" destId="{6D0139B7-620A-4CC7-8FCC-FB26230F24AE}" srcOrd="0" destOrd="1" presId="urn:microsoft.com/office/officeart/2005/8/layout/vList2"/>
    <dgm:cxn modelId="{BB58E199-EC2B-44C1-9D63-3E8387066CB0}" type="presOf" srcId="{EF90A6A3-0BD6-4F7C-9179-1A8040519819}" destId="{9BEF9FF9-25B4-439E-8354-97AEAB297D2D}" srcOrd="0" destOrd="0" presId="urn:microsoft.com/office/officeart/2005/8/layout/vList2"/>
    <dgm:cxn modelId="{90C849ED-CD4F-477D-A845-55B186D2510A}" srcId="{EBCEFA35-7042-4BE4-A8EE-D88ED55F820A}" destId="{1B2A7435-4A92-4D7C-A375-DD53D68679D7}" srcOrd="1" destOrd="0" parTransId="{106A4E6B-7C8A-4134-978F-41A6001E58F5}" sibTransId="{773E1342-218C-4B24-A164-C30CF4DEB1EE}"/>
    <dgm:cxn modelId="{E2F3D75D-8F30-460A-A6A2-43B92AE3B48E}" type="presOf" srcId="{95358AE4-138B-4096-A4AF-C75A933CD6C5}" destId="{8D741065-A7E6-4D5E-BC37-2222822578E2}" srcOrd="0" destOrd="1" presId="urn:microsoft.com/office/officeart/2005/8/layout/vList2"/>
    <dgm:cxn modelId="{CD59BE6F-10D5-4D3A-BD3B-A2BC0F3B8403}" srcId="{C462A5D3-2854-43A6-82CF-5977631BB7CC}" destId="{EBCEFA35-7042-4BE4-A8EE-D88ED55F820A}" srcOrd="2" destOrd="0" parTransId="{C0AE0F22-9921-438A-945B-EA351B52C1AA}" sibTransId="{9E4A9103-0485-4AB2-9266-68653D8D456E}"/>
    <dgm:cxn modelId="{3DB22BED-006A-4054-B652-B41D183FEF3F}" srcId="{EF90A6A3-0BD6-4F7C-9179-1A8040519819}" destId="{EB75E2DC-F698-473B-850C-2CD66CF0A94B}" srcOrd="0" destOrd="0" parTransId="{6ECE7AA9-51A2-4214-A557-061DCCC42B7B}" sibTransId="{8BA45492-AA1E-4B5C-AED9-795C0A09E94D}"/>
    <dgm:cxn modelId="{F8A85EBD-0F3C-401B-B966-F1FA54E6A74B}" type="presOf" srcId="{EB75E2DC-F698-473B-850C-2CD66CF0A94B}" destId="{A22106B6-27E9-4789-9CF6-8B3AFFA8BA8B}" srcOrd="0" destOrd="0" presId="urn:microsoft.com/office/officeart/2005/8/layout/vList2"/>
    <dgm:cxn modelId="{138C6F4C-9383-4FBA-841F-E7EC627DFDEA}" type="presOf" srcId="{A6833B07-177E-4778-8C5E-7E386DD3A8E9}" destId="{3D8B4C08-DCB4-4FC7-A234-CDC65B950453}" srcOrd="0" destOrd="0" presId="urn:microsoft.com/office/officeart/2005/8/layout/vList2"/>
    <dgm:cxn modelId="{996F3AD1-3203-4444-8DE8-AE2F0B9238F7}" srcId="{AEE7DA04-0CA6-43CE-8E45-7CEBB8AC2F8F}" destId="{78BE74CA-3B98-4E12-A488-EC5025ED8BBF}" srcOrd="0" destOrd="0" parTransId="{1D9AA689-272C-4A3D-89B8-46CC0E33890F}" sibTransId="{B68B9D07-0D61-42DC-B941-68FE8F89295E}"/>
    <dgm:cxn modelId="{0CBEDBA7-051A-4CD8-946A-B01DBD124722}" srcId="{61DABD2D-F9BB-49C8-A9E5-59210BBA6FC7}" destId="{748502E7-803D-432A-B87F-0F3D2A12CCDD}" srcOrd="1" destOrd="0" parTransId="{6ABDB304-F849-477D-9F67-69EF7AB68B7F}" sibTransId="{DF85134D-BE09-42D7-9A20-E25AE0B7CD12}"/>
    <dgm:cxn modelId="{3699FD0A-143F-48D8-B1BD-17703D8A9BAF}" srcId="{61DABD2D-F9BB-49C8-A9E5-59210BBA6FC7}" destId="{A6833B07-177E-4778-8C5E-7E386DD3A8E9}" srcOrd="0" destOrd="0" parTransId="{4C94F368-8E5F-4622-9DD8-F8E42E229319}" sibTransId="{DD5312EE-EDE6-432F-B540-69E2BD440B07}"/>
    <dgm:cxn modelId="{F573DF81-0E14-4F09-A681-CA5D1634CB25}" srcId="{C462A5D3-2854-43A6-82CF-5977631BB7CC}" destId="{EF90A6A3-0BD6-4F7C-9179-1A8040519819}" srcOrd="0" destOrd="0" parTransId="{1ADE8755-0FDF-41BC-8E58-4FC2BCDFEF77}" sibTransId="{B462BAFC-524E-49AF-8CA8-970615DA1E4A}"/>
    <dgm:cxn modelId="{7C3F433A-5B9A-4CE1-A3CE-0190EBF30535}" type="presOf" srcId="{578DD636-472F-49FE-B356-6D8BFF81118D}" destId="{A22106B6-27E9-4789-9CF6-8B3AFFA8BA8B}" srcOrd="0" destOrd="1" presId="urn:microsoft.com/office/officeart/2005/8/layout/vList2"/>
    <dgm:cxn modelId="{6502AAED-16CC-4564-99FF-7947A23EB13B}" srcId="{F67759CC-3167-4F5F-9D7F-E9E6D588226A}" destId="{E479D350-DD63-4071-806B-1CA6496EB0CA}" srcOrd="0" destOrd="0" parTransId="{DFD4ED90-427C-4A1E-8C70-5C408CABBA15}" sibTransId="{2C3EEC17-C5A8-4E42-BC22-21AE43F694C7}"/>
    <dgm:cxn modelId="{4A52660F-DEE6-4CBA-86F4-C7D1253D8C7F}" srcId="{C462A5D3-2854-43A6-82CF-5977631BB7CC}" destId="{61DABD2D-F9BB-49C8-A9E5-59210BBA6FC7}" srcOrd="4" destOrd="0" parTransId="{B164F75A-AEE0-4471-B117-BE45F1DEC526}" sibTransId="{9E4E8737-DD23-4EAA-8F68-F396298A1E23}"/>
    <dgm:cxn modelId="{E398F5D8-EAFC-4611-88F3-A67F7793CEF5}" type="presOf" srcId="{748502E7-803D-432A-B87F-0F3D2A12CCDD}" destId="{3D8B4C08-DCB4-4FC7-A234-CDC65B950453}" srcOrd="0" destOrd="1" presId="urn:microsoft.com/office/officeart/2005/8/layout/vList2"/>
    <dgm:cxn modelId="{AC328372-DE73-4F45-AEC4-47AF4725646C}" type="presOf" srcId="{F67759CC-3167-4F5F-9D7F-E9E6D588226A}" destId="{AC331704-6236-4151-B174-8D1B934942DB}" srcOrd="0" destOrd="0" presId="urn:microsoft.com/office/officeart/2005/8/layout/vList2"/>
    <dgm:cxn modelId="{93901EB8-9B79-4906-898F-6440E246347B}" srcId="{EF90A6A3-0BD6-4F7C-9179-1A8040519819}" destId="{578DD636-472F-49FE-B356-6D8BFF81118D}" srcOrd="1" destOrd="0" parTransId="{A522227C-438A-4FB7-A353-C008CEE35E16}" sibTransId="{53216DFD-FB79-4DFF-AD20-D165D1043BA1}"/>
    <dgm:cxn modelId="{ABF4960B-FD1B-4EFD-9217-419C571975E0}" type="presOf" srcId="{78BE74CA-3B98-4E12-A488-EC5025ED8BBF}" destId="{6D0139B7-620A-4CC7-8FCC-FB26230F24AE}" srcOrd="0" destOrd="0" presId="urn:microsoft.com/office/officeart/2005/8/layout/vList2"/>
    <dgm:cxn modelId="{DA776904-B774-46B8-9F91-BF42A6B89EFE}" type="presOf" srcId="{C462A5D3-2854-43A6-82CF-5977631BB7CC}" destId="{AA89AD25-DCDB-4B99-8239-AAD584910F9A}" srcOrd="0" destOrd="0" presId="urn:microsoft.com/office/officeart/2005/8/layout/vList2"/>
    <dgm:cxn modelId="{89F53091-E656-450E-9038-DBFE5483A5AE}" srcId="{AEE7DA04-0CA6-43CE-8E45-7CEBB8AC2F8F}" destId="{7134935E-D68C-4B71-B639-D57E7A6C7171}" srcOrd="1" destOrd="0" parTransId="{903DF80E-8E53-4264-B4EC-CAAEB1BCD131}" sibTransId="{9BC850E0-79F1-482A-824A-D7112CFD6EED}"/>
    <dgm:cxn modelId="{FE15BA96-A79C-436E-B648-1885634217A8}" srcId="{F67759CC-3167-4F5F-9D7F-E9E6D588226A}" destId="{95358AE4-138B-4096-A4AF-C75A933CD6C5}" srcOrd="1" destOrd="0" parTransId="{D716F1FF-097A-44EC-8063-F0B1D5D3464B}" sibTransId="{65C7B34F-BD8F-4770-8F08-2EC8375EF9C2}"/>
    <dgm:cxn modelId="{46D06917-BDCA-4B22-9167-C3FB49B3A3D0}" srcId="{C462A5D3-2854-43A6-82CF-5977631BB7CC}" destId="{F67759CC-3167-4F5F-9D7F-E9E6D588226A}" srcOrd="1" destOrd="0" parTransId="{4B1145F3-B0BB-44F0-9456-4529B72D2BCB}" sibTransId="{D90B65DA-EF1F-43D2-809C-A787DB74D88D}"/>
    <dgm:cxn modelId="{FC57F973-D5F4-4768-AD16-D1305F1D09FD}" type="presOf" srcId="{EBCEFA35-7042-4BE4-A8EE-D88ED55F820A}" destId="{C59D7F15-E25F-4F4E-9358-BCD576C6BA24}" srcOrd="0" destOrd="0" presId="urn:microsoft.com/office/officeart/2005/8/layout/vList2"/>
    <dgm:cxn modelId="{98FFDB65-D1D3-41BE-9068-B3724392C5FE}" type="presOf" srcId="{E479D350-DD63-4071-806B-1CA6496EB0CA}" destId="{8D741065-A7E6-4D5E-BC37-2222822578E2}" srcOrd="0" destOrd="0" presId="urn:microsoft.com/office/officeart/2005/8/layout/vList2"/>
    <dgm:cxn modelId="{01EF4493-2C92-4921-AED2-7C748CC9ACED}" type="presOf" srcId="{61DABD2D-F9BB-49C8-A9E5-59210BBA6FC7}" destId="{E88E0230-4493-48C2-AAA6-5B005D413603}" srcOrd="0" destOrd="0" presId="urn:microsoft.com/office/officeart/2005/8/layout/vList2"/>
    <dgm:cxn modelId="{77D04A13-C51D-42D1-9AF9-CE7BFA1BD31D}" type="presOf" srcId="{1B2A7435-4A92-4D7C-A375-DD53D68679D7}" destId="{5DA42257-C86F-4E10-A615-D218363D9D51}" srcOrd="0" destOrd="1" presId="urn:microsoft.com/office/officeart/2005/8/layout/vList2"/>
    <dgm:cxn modelId="{41FF88E5-11A1-496C-969D-BB8BA3AC44CC}" type="presOf" srcId="{AEE7DA04-0CA6-43CE-8E45-7CEBB8AC2F8F}" destId="{8959A205-E22D-4073-814B-1C61E57446F8}" srcOrd="0" destOrd="0" presId="urn:microsoft.com/office/officeart/2005/8/layout/vList2"/>
    <dgm:cxn modelId="{FDD8D4C6-4790-44C0-B3C4-1C51BA1FDA28}" type="presOf" srcId="{B0D8830D-1430-42AB-A20A-5327CD32AC02}" destId="{5DA42257-C86F-4E10-A615-D218363D9D51}" srcOrd="0" destOrd="0" presId="urn:microsoft.com/office/officeart/2005/8/layout/vList2"/>
    <dgm:cxn modelId="{288AB38B-696E-447E-B958-5489C9F4A3BC}" srcId="{EBCEFA35-7042-4BE4-A8EE-D88ED55F820A}" destId="{B0D8830D-1430-42AB-A20A-5327CD32AC02}" srcOrd="0" destOrd="0" parTransId="{4F3CDF2B-3C13-40B3-AF18-10465CC1C1E9}" sibTransId="{9B99D2C3-B507-4D9A-9B40-6FCB16467940}"/>
    <dgm:cxn modelId="{005EF8B5-3928-467A-9054-AEC032CB78D3}" srcId="{C462A5D3-2854-43A6-82CF-5977631BB7CC}" destId="{AEE7DA04-0CA6-43CE-8E45-7CEBB8AC2F8F}" srcOrd="3" destOrd="0" parTransId="{C268DDBB-9719-4680-94D9-518BE47E5AF6}" sibTransId="{A6C6EA56-EA2D-4510-B06C-CD4BD0262510}"/>
    <dgm:cxn modelId="{1EBACC34-E6D2-449B-A738-3162041B5FF9}" type="presParOf" srcId="{AA89AD25-DCDB-4B99-8239-AAD584910F9A}" destId="{9BEF9FF9-25B4-439E-8354-97AEAB297D2D}" srcOrd="0" destOrd="0" presId="urn:microsoft.com/office/officeart/2005/8/layout/vList2"/>
    <dgm:cxn modelId="{7AE76074-CFA5-4F05-BC31-2C9BACE1AA9D}" type="presParOf" srcId="{AA89AD25-DCDB-4B99-8239-AAD584910F9A}" destId="{A22106B6-27E9-4789-9CF6-8B3AFFA8BA8B}" srcOrd="1" destOrd="0" presId="urn:microsoft.com/office/officeart/2005/8/layout/vList2"/>
    <dgm:cxn modelId="{0679EDCF-4236-4E7B-8EAA-5BE64456085B}" type="presParOf" srcId="{AA89AD25-DCDB-4B99-8239-AAD584910F9A}" destId="{AC331704-6236-4151-B174-8D1B934942DB}" srcOrd="2" destOrd="0" presId="urn:microsoft.com/office/officeart/2005/8/layout/vList2"/>
    <dgm:cxn modelId="{28F4C525-F6FB-4381-BFE3-554B983AF97B}" type="presParOf" srcId="{AA89AD25-DCDB-4B99-8239-AAD584910F9A}" destId="{8D741065-A7E6-4D5E-BC37-2222822578E2}" srcOrd="3" destOrd="0" presId="urn:microsoft.com/office/officeart/2005/8/layout/vList2"/>
    <dgm:cxn modelId="{8495A558-946A-4168-99E6-21B8D8653BF5}" type="presParOf" srcId="{AA89AD25-DCDB-4B99-8239-AAD584910F9A}" destId="{C59D7F15-E25F-4F4E-9358-BCD576C6BA24}" srcOrd="4" destOrd="0" presId="urn:microsoft.com/office/officeart/2005/8/layout/vList2"/>
    <dgm:cxn modelId="{CDA98675-60A4-48C7-950D-FAE20E15FBEB}" type="presParOf" srcId="{AA89AD25-DCDB-4B99-8239-AAD584910F9A}" destId="{5DA42257-C86F-4E10-A615-D218363D9D51}" srcOrd="5" destOrd="0" presId="urn:microsoft.com/office/officeart/2005/8/layout/vList2"/>
    <dgm:cxn modelId="{6D355778-F5D7-40D4-90D9-49A6F29895B4}" type="presParOf" srcId="{AA89AD25-DCDB-4B99-8239-AAD584910F9A}" destId="{8959A205-E22D-4073-814B-1C61E57446F8}" srcOrd="6" destOrd="0" presId="urn:microsoft.com/office/officeart/2005/8/layout/vList2"/>
    <dgm:cxn modelId="{961E3A89-BB73-4081-9C24-A9CD06992556}" type="presParOf" srcId="{AA89AD25-DCDB-4B99-8239-AAD584910F9A}" destId="{6D0139B7-620A-4CC7-8FCC-FB26230F24AE}" srcOrd="7" destOrd="0" presId="urn:microsoft.com/office/officeart/2005/8/layout/vList2"/>
    <dgm:cxn modelId="{CE91B733-1EC0-47AA-9E59-D0B9E6180422}" type="presParOf" srcId="{AA89AD25-DCDB-4B99-8239-AAD584910F9A}" destId="{E88E0230-4493-48C2-AAA6-5B005D413603}" srcOrd="8" destOrd="0" presId="urn:microsoft.com/office/officeart/2005/8/layout/vList2"/>
    <dgm:cxn modelId="{CFF4EA97-E811-4D27-B3F6-FE5AC6335BD3}" type="presParOf" srcId="{AA89AD25-DCDB-4B99-8239-AAD584910F9A}" destId="{3D8B4C08-DCB4-4FC7-A234-CDC65B95045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58A27E-1403-4880-9275-BCF220F659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D68CFE9-174D-4868-92B3-47EE52CC6973}">
      <dgm:prSet phldrT="[Metin]"/>
      <dgm:spPr/>
      <dgm:t>
        <a:bodyPr/>
        <a:lstStyle/>
        <a:p>
          <a:r>
            <a:rPr lang="tr-TR" dirty="0"/>
            <a:t>CAD Tasarım Yazılımları ve 3D Baskı Teknolojisi:</a:t>
          </a:r>
        </a:p>
      </dgm:t>
    </dgm:pt>
    <dgm:pt modelId="{7C4085C0-5639-49ED-84D3-4ADD1C70D55E}" type="parTrans" cxnId="{BE5D9BF7-EF30-44DE-A339-CB13AA11E82B}">
      <dgm:prSet/>
      <dgm:spPr/>
      <dgm:t>
        <a:bodyPr/>
        <a:lstStyle/>
        <a:p>
          <a:endParaRPr lang="tr-TR"/>
        </a:p>
      </dgm:t>
    </dgm:pt>
    <dgm:pt modelId="{29A0E3D2-855E-4E18-8CBD-48AE16266E6B}" type="sibTrans" cxnId="{BE5D9BF7-EF30-44DE-A339-CB13AA11E82B}">
      <dgm:prSet/>
      <dgm:spPr/>
      <dgm:t>
        <a:bodyPr/>
        <a:lstStyle/>
        <a:p>
          <a:endParaRPr lang="tr-TR"/>
        </a:p>
      </dgm:t>
    </dgm:pt>
    <dgm:pt modelId="{586E1A7F-BF7E-4F21-BC3B-A92FC8738FD1}">
      <dgm:prSet/>
      <dgm:spPr/>
      <dgm:t>
        <a:bodyPr/>
        <a:lstStyle/>
        <a:p>
          <a:r>
            <a:rPr lang="tr-TR" dirty="0"/>
            <a:t>Kullanıcının vücut ölçülerine uygun olarak özelleştirilmiş parçalar tasarlanarak üretilebilir.</a:t>
          </a:r>
        </a:p>
      </dgm:t>
    </dgm:pt>
    <dgm:pt modelId="{89776D83-B037-42DB-BE78-F07FFF848B9A}" type="parTrans" cxnId="{1F7F1529-1681-48BE-AA18-BE7CFC7E712F}">
      <dgm:prSet/>
      <dgm:spPr/>
      <dgm:t>
        <a:bodyPr/>
        <a:lstStyle/>
        <a:p>
          <a:endParaRPr lang="tr-TR"/>
        </a:p>
      </dgm:t>
    </dgm:pt>
    <dgm:pt modelId="{61E7900A-F2B1-4AE4-9601-DC65155F2298}" type="sibTrans" cxnId="{1F7F1529-1681-48BE-AA18-BE7CFC7E712F}">
      <dgm:prSet/>
      <dgm:spPr/>
      <dgm:t>
        <a:bodyPr/>
        <a:lstStyle/>
        <a:p>
          <a:endParaRPr lang="tr-TR"/>
        </a:p>
      </dgm:t>
    </dgm:pt>
    <dgm:pt modelId="{3EBEF0CE-D067-4218-AA60-A7AB8DE3FFEE}">
      <dgm:prSet/>
      <dgm:spPr/>
      <dgm:t>
        <a:bodyPr/>
        <a:lstStyle/>
        <a:p>
          <a:r>
            <a:rPr lang="tr-TR" dirty="0"/>
            <a:t>Kullanıcının anatomisine ve ihtiyaçlarına uygun olarak tasarlanmış özel parçalar üretilebilir.</a:t>
          </a:r>
        </a:p>
      </dgm:t>
    </dgm:pt>
    <dgm:pt modelId="{4A738C8E-6DDB-40D3-9887-37AD5C086C32}" type="parTrans" cxnId="{23DDDB13-2FFE-490E-9967-F714532E44DA}">
      <dgm:prSet/>
      <dgm:spPr/>
      <dgm:t>
        <a:bodyPr/>
        <a:lstStyle/>
        <a:p>
          <a:endParaRPr lang="tr-TR"/>
        </a:p>
      </dgm:t>
    </dgm:pt>
    <dgm:pt modelId="{30497F41-4F6E-4C98-84EC-62C5931BAA3B}" type="sibTrans" cxnId="{23DDDB13-2FFE-490E-9967-F714532E44DA}">
      <dgm:prSet/>
      <dgm:spPr/>
      <dgm:t>
        <a:bodyPr/>
        <a:lstStyle/>
        <a:p>
          <a:endParaRPr lang="tr-TR"/>
        </a:p>
      </dgm:t>
    </dgm:pt>
    <dgm:pt modelId="{1A11407C-5443-4608-B3CF-448A12C8D1A0}">
      <dgm:prSet/>
      <dgm:spPr/>
      <dgm:t>
        <a:bodyPr/>
        <a:lstStyle/>
        <a:p>
          <a:r>
            <a:rPr lang="tr-TR" dirty="0"/>
            <a:t>Malzeme Seçimi ve Renk Özelleştirmesi:</a:t>
          </a:r>
        </a:p>
      </dgm:t>
    </dgm:pt>
    <dgm:pt modelId="{9542D9DE-1D4B-4712-B1B5-BA3447A4069A}" type="parTrans" cxnId="{3A39025D-C53C-4061-9587-AF019A56397C}">
      <dgm:prSet/>
      <dgm:spPr/>
      <dgm:t>
        <a:bodyPr/>
        <a:lstStyle/>
        <a:p>
          <a:endParaRPr lang="tr-TR"/>
        </a:p>
      </dgm:t>
    </dgm:pt>
    <dgm:pt modelId="{A884780D-8908-4DF2-835B-F2937DD78085}" type="sibTrans" cxnId="{3A39025D-C53C-4061-9587-AF019A56397C}">
      <dgm:prSet/>
      <dgm:spPr/>
      <dgm:t>
        <a:bodyPr/>
        <a:lstStyle/>
        <a:p>
          <a:endParaRPr lang="tr-TR"/>
        </a:p>
      </dgm:t>
    </dgm:pt>
    <dgm:pt modelId="{2D8F1B3F-CB13-4DDA-8695-5F270C40E559}">
      <dgm:prSet/>
      <dgm:spPr/>
      <dgm:t>
        <a:bodyPr/>
        <a:lstStyle/>
        <a:p>
          <a:r>
            <a:rPr lang="tr-TR" dirty="0"/>
            <a:t>Ayrıca, kullanıcının isteğine bağlı olarak farklı renklerde özelleştirme yapılabilir.</a:t>
          </a:r>
        </a:p>
      </dgm:t>
    </dgm:pt>
    <dgm:pt modelId="{08825FC0-6AAB-465D-A69A-6F054682FFCB}" type="parTrans" cxnId="{0D003918-34A2-4020-8191-712AEB5297C9}">
      <dgm:prSet/>
      <dgm:spPr/>
      <dgm:t>
        <a:bodyPr/>
        <a:lstStyle/>
        <a:p>
          <a:endParaRPr lang="tr-TR"/>
        </a:p>
      </dgm:t>
    </dgm:pt>
    <dgm:pt modelId="{DEB4A88E-CA2F-4A3F-9512-E63D27CC4E10}" type="sibTrans" cxnId="{0D003918-34A2-4020-8191-712AEB5297C9}">
      <dgm:prSet/>
      <dgm:spPr/>
      <dgm:t>
        <a:bodyPr/>
        <a:lstStyle/>
        <a:p>
          <a:endParaRPr lang="tr-TR"/>
        </a:p>
      </dgm:t>
    </dgm:pt>
    <dgm:pt modelId="{756920D7-83E1-46E9-90D6-4880B937EEE4}">
      <dgm:prSet/>
      <dgm:spPr/>
      <dgm:t>
        <a:bodyPr/>
        <a:lstStyle/>
        <a:p>
          <a:r>
            <a:rPr lang="tr-TR"/>
            <a:t>Stil ve Estetik Özelleştirme:</a:t>
          </a:r>
          <a:endParaRPr lang="tr-TR" dirty="0"/>
        </a:p>
      </dgm:t>
    </dgm:pt>
    <dgm:pt modelId="{15798E27-DEC7-4C16-99F5-19EEDBF368AB}" type="parTrans" cxnId="{084C98C2-E736-46FC-BCAF-9D2E4A9102B7}">
      <dgm:prSet/>
      <dgm:spPr/>
      <dgm:t>
        <a:bodyPr/>
        <a:lstStyle/>
        <a:p>
          <a:endParaRPr lang="tr-TR"/>
        </a:p>
      </dgm:t>
    </dgm:pt>
    <dgm:pt modelId="{72974FE7-520C-4F36-A589-8413C8EDE084}" type="sibTrans" cxnId="{084C98C2-E736-46FC-BCAF-9D2E4A9102B7}">
      <dgm:prSet/>
      <dgm:spPr/>
      <dgm:t>
        <a:bodyPr/>
        <a:lstStyle/>
        <a:p>
          <a:endParaRPr lang="tr-TR"/>
        </a:p>
      </dgm:t>
    </dgm:pt>
    <dgm:pt modelId="{6D9A4DD3-E9AD-4737-9756-557EB1D8FBB9}">
      <dgm:prSet/>
      <dgm:spPr/>
      <dgm:t>
        <a:bodyPr/>
        <a:lstStyle/>
        <a:p>
          <a:r>
            <a:rPr lang="tr-TR" dirty="0"/>
            <a:t>Farklı desenler, renkler ve grafiklerle kişiselleştirme yapılabilir.</a:t>
          </a:r>
        </a:p>
      </dgm:t>
    </dgm:pt>
    <dgm:pt modelId="{85FF45EB-53AA-44E0-BA11-17F4CC71A9B8}" type="parTrans" cxnId="{EFE1CB6A-3A60-4756-BE86-BA35461B17D9}">
      <dgm:prSet/>
      <dgm:spPr/>
      <dgm:t>
        <a:bodyPr/>
        <a:lstStyle/>
        <a:p>
          <a:endParaRPr lang="tr-TR"/>
        </a:p>
      </dgm:t>
    </dgm:pt>
    <dgm:pt modelId="{26AADC51-D356-4D3B-A069-355372C039B6}" type="sibTrans" cxnId="{EFE1CB6A-3A60-4756-BE86-BA35461B17D9}">
      <dgm:prSet/>
      <dgm:spPr/>
      <dgm:t>
        <a:bodyPr/>
        <a:lstStyle/>
        <a:p>
          <a:endParaRPr lang="tr-TR"/>
        </a:p>
      </dgm:t>
    </dgm:pt>
    <dgm:pt modelId="{99C14551-92A6-4659-8E71-EF705DC16A27}">
      <dgm:prSet/>
      <dgm:spPr/>
      <dgm:t>
        <a:bodyPr/>
        <a:lstStyle/>
        <a:p>
          <a:r>
            <a:rPr lang="tr-TR" dirty="0"/>
            <a:t>Bu, kullanıcının kendini ifade etmesini ve özgüvenini artırmasını sağlar.</a:t>
          </a:r>
        </a:p>
      </dgm:t>
    </dgm:pt>
    <dgm:pt modelId="{83151FD4-D171-45B0-BF88-545E4732DE41}" type="parTrans" cxnId="{DFDE0218-D4F4-4015-AB21-AE7B2189C7A8}">
      <dgm:prSet/>
      <dgm:spPr/>
      <dgm:t>
        <a:bodyPr/>
        <a:lstStyle/>
        <a:p>
          <a:endParaRPr lang="tr-TR"/>
        </a:p>
      </dgm:t>
    </dgm:pt>
    <dgm:pt modelId="{C50F0DA0-E015-40BA-BB1E-90ACFAFB958E}" type="sibTrans" cxnId="{DFDE0218-D4F4-4015-AB21-AE7B2189C7A8}">
      <dgm:prSet/>
      <dgm:spPr/>
      <dgm:t>
        <a:bodyPr/>
        <a:lstStyle/>
        <a:p>
          <a:endParaRPr lang="tr-TR"/>
        </a:p>
      </dgm:t>
    </dgm:pt>
    <dgm:pt modelId="{5B6755CE-3E88-44C6-A730-EFE7DA7A4E9D}">
      <dgm:prSet/>
      <dgm:spPr/>
      <dgm:t>
        <a:bodyPr/>
        <a:lstStyle/>
        <a:p>
          <a:r>
            <a:rPr lang="tr-TR"/>
            <a:t>Kullanıcı Geri Bildirimi ve İyileştirme:</a:t>
          </a:r>
          <a:endParaRPr lang="tr-TR" dirty="0"/>
        </a:p>
      </dgm:t>
    </dgm:pt>
    <dgm:pt modelId="{24BF3FDF-AA4A-4730-B741-D2C73282A0C3}" type="parTrans" cxnId="{5DBBBB6B-9C05-48C7-ADD3-2D3EA1EB0309}">
      <dgm:prSet/>
      <dgm:spPr/>
      <dgm:t>
        <a:bodyPr/>
        <a:lstStyle/>
        <a:p>
          <a:endParaRPr lang="tr-TR"/>
        </a:p>
      </dgm:t>
    </dgm:pt>
    <dgm:pt modelId="{7CAE1087-A88A-4D2A-8C21-2A5344E97D34}" type="sibTrans" cxnId="{5DBBBB6B-9C05-48C7-ADD3-2D3EA1EB0309}">
      <dgm:prSet/>
      <dgm:spPr/>
      <dgm:t>
        <a:bodyPr/>
        <a:lstStyle/>
        <a:p>
          <a:endParaRPr lang="tr-TR"/>
        </a:p>
      </dgm:t>
    </dgm:pt>
    <dgm:pt modelId="{B0F8374C-5FFE-4194-9934-529FDFB52F02}">
      <dgm:prSet/>
      <dgm:spPr/>
      <dgm:t>
        <a:bodyPr/>
        <a:lstStyle/>
        <a:p>
          <a:r>
            <a:rPr lang="tr-TR" dirty="0"/>
            <a:t>Kullanıcının deneyimi ve konforu göz önünde bulundurularak iyileştirmeler yapılabilir.</a:t>
          </a:r>
        </a:p>
      </dgm:t>
    </dgm:pt>
    <dgm:pt modelId="{E270CC25-87D4-4061-8FEC-63AB8131BFB0}" type="parTrans" cxnId="{7131A2B7-7FF7-4D9A-A8A9-B0A908C51C63}">
      <dgm:prSet/>
      <dgm:spPr/>
      <dgm:t>
        <a:bodyPr/>
        <a:lstStyle/>
        <a:p>
          <a:endParaRPr lang="tr-TR"/>
        </a:p>
      </dgm:t>
    </dgm:pt>
    <dgm:pt modelId="{B4D39CEC-3C16-4D59-A962-98727E5673BA}" type="sibTrans" cxnId="{7131A2B7-7FF7-4D9A-A8A9-B0A908C51C63}">
      <dgm:prSet/>
      <dgm:spPr/>
      <dgm:t>
        <a:bodyPr/>
        <a:lstStyle/>
        <a:p>
          <a:endParaRPr lang="tr-TR"/>
        </a:p>
      </dgm:t>
    </dgm:pt>
    <dgm:pt modelId="{7A8219CB-7F0F-4DD4-A57A-92D77DFD403A}">
      <dgm:prSet/>
      <dgm:spPr/>
      <dgm:t>
        <a:bodyPr/>
        <a:lstStyle/>
        <a:p>
          <a:r>
            <a:rPr lang="tr-TR"/>
            <a:t>Yeniden tasarım veya ayarlamalar, kullanıcının geri bildirimleriyle şekillendirilebilir.</a:t>
          </a:r>
          <a:endParaRPr lang="tr-TR" dirty="0"/>
        </a:p>
      </dgm:t>
    </dgm:pt>
    <dgm:pt modelId="{3E8553E8-B46A-465B-9BBB-0244A440389E}" type="parTrans" cxnId="{89F07608-A1AD-466E-998E-664C1FBE56CD}">
      <dgm:prSet/>
      <dgm:spPr/>
      <dgm:t>
        <a:bodyPr/>
        <a:lstStyle/>
        <a:p>
          <a:endParaRPr lang="tr-TR"/>
        </a:p>
      </dgm:t>
    </dgm:pt>
    <dgm:pt modelId="{7C91EF2F-174C-4ADA-AF60-E9EEDFB06996}" type="sibTrans" cxnId="{89F07608-A1AD-466E-998E-664C1FBE56CD}">
      <dgm:prSet/>
      <dgm:spPr/>
      <dgm:t>
        <a:bodyPr/>
        <a:lstStyle/>
        <a:p>
          <a:endParaRPr lang="tr-TR"/>
        </a:p>
      </dgm:t>
    </dgm:pt>
    <dgm:pt modelId="{405516A1-B17B-45E3-8743-70B07CAB6B8B}">
      <dgm:prSet/>
      <dgm:spPr/>
      <dgm:t>
        <a:bodyPr/>
        <a:lstStyle/>
        <a:p>
          <a:r>
            <a:rPr lang="tr-TR"/>
            <a:t>Uzman İşbirliği:</a:t>
          </a:r>
          <a:endParaRPr lang="tr-TR" dirty="0"/>
        </a:p>
      </dgm:t>
    </dgm:pt>
    <dgm:pt modelId="{CEB60134-B559-47C6-88C8-1B6412CA3E53}" type="parTrans" cxnId="{03E99BAE-7C50-4459-8DFD-2D525EB6788B}">
      <dgm:prSet/>
      <dgm:spPr/>
      <dgm:t>
        <a:bodyPr/>
        <a:lstStyle/>
        <a:p>
          <a:endParaRPr lang="tr-TR"/>
        </a:p>
      </dgm:t>
    </dgm:pt>
    <dgm:pt modelId="{197A11C7-0121-4974-8D09-B35194CE6247}" type="sibTrans" cxnId="{03E99BAE-7C50-4459-8DFD-2D525EB6788B}">
      <dgm:prSet/>
      <dgm:spPr/>
      <dgm:t>
        <a:bodyPr/>
        <a:lstStyle/>
        <a:p>
          <a:endParaRPr lang="tr-TR"/>
        </a:p>
      </dgm:t>
    </dgm:pt>
    <dgm:pt modelId="{D8FFA293-7519-43AA-BEE4-21E670395E7C}">
      <dgm:prSet/>
      <dgm:spPr/>
      <dgm:t>
        <a:bodyPr/>
        <a:lstStyle/>
        <a:p>
          <a:r>
            <a:rPr lang="tr-TR" dirty="0"/>
            <a:t>Protez ve ortez teknisyenleri, mühendisler, rehabilitasyon uzmanları gibi profesyonellerin katkısıyla daha iyi sonuçlar elde edilebilir.</a:t>
          </a:r>
        </a:p>
      </dgm:t>
    </dgm:pt>
    <dgm:pt modelId="{BDEE24E5-8D86-43E5-99AF-7BDC8302F388}" type="parTrans" cxnId="{FDF82576-F18E-4072-8CE2-C576E74DDB3A}">
      <dgm:prSet/>
      <dgm:spPr/>
      <dgm:t>
        <a:bodyPr/>
        <a:lstStyle/>
        <a:p>
          <a:endParaRPr lang="tr-TR"/>
        </a:p>
      </dgm:t>
    </dgm:pt>
    <dgm:pt modelId="{78FEFFEC-6A69-410C-AA1C-488B20F42E28}" type="sibTrans" cxnId="{FDF82576-F18E-4072-8CE2-C576E74DDB3A}">
      <dgm:prSet/>
      <dgm:spPr/>
      <dgm:t>
        <a:bodyPr/>
        <a:lstStyle/>
        <a:p>
          <a:endParaRPr lang="tr-TR"/>
        </a:p>
      </dgm:t>
    </dgm:pt>
    <dgm:pt modelId="{799B88A6-BA5F-4EE4-ADC7-34C704FA5593}">
      <dgm:prSet/>
      <dgm:spPr/>
      <dgm:t>
        <a:bodyPr/>
        <a:lstStyle/>
        <a:p>
          <a:r>
            <a:rPr lang="tr-TR"/>
            <a:t>Bu uzmanlar, tasarımın doğruluğunu, uyumunu ve fonksiyonelliğini sağlamak için önemli bir rol oynar.</a:t>
          </a:r>
          <a:endParaRPr lang="tr-TR" dirty="0"/>
        </a:p>
      </dgm:t>
    </dgm:pt>
    <dgm:pt modelId="{D65A53D0-36D3-4194-9E73-86ED9DD73BD0}" type="parTrans" cxnId="{4697BF26-358E-4ADD-8E60-A97EFCDC1066}">
      <dgm:prSet/>
      <dgm:spPr/>
      <dgm:t>
        <a:bodyPr/>
        <a:lstStyle/>
        <a:p>
          <a:endParaRPr lang="tr-TR"/>
        </a:p>
      </dgm:t>
    </dgm:pt>
    <dgm:pt modelId="{FC41BF5B-17A3-46D2-8AF4-3DD1C02A7C9A}" type="sibTrans" cxnId="{4697BF26-358E-4ADD-8E60-A97EFCDC1066}">
      <dgm:prSet/>
      <dgm:spPr/>
      <dgm:t>
        <a:bodyPr/>
        <a:lstStyle/>
        <a:p>
          <a:endParaRPr lang="tr-TR"/>
        </a:p>
      </dgm:t>
    </dgm:pt>
    <dgm:pt modelId="{C086E5A8-09A4-431B-900B-2CBE363160EF}">
      <dgm:prSet/>
      <dgm:spPr/>
      <dgm:t>
        <a:bodyPr/>
        <a:lstStyle/>
        <a:p>
          <a:r>
            <a:rPr lang="tr-TR" dirty="0"/>
            <a:t>Hafif ve dayanıklı malzemeler tercih edilir.</a:t>
          </a:r>
        </a:p>
      </dgm:t>
    </dgm:pt>
    <dgm:pt modelId="{18EA990F-C2AE-45D3-9224-FD3E3FB77A79}" type="parTrans" cxnId="{F7149FF6-A97C-411F-8623-C200279C0BC4}">
      <dgm:prSet/>
      <dgm:spPr/>
      <dgm:t>
        <a:bodyPr/>
        <a:lstStyle/>
        <a:p>
          <a:endParaRPr lang="tr-TR"/>
        </a:p>
      </dgm:t>
    </dgm:pt>
    <dgm:pt modelId="{19EFEEB4-ABD4-4F98-97D7-31C9D416EF2B}" type="sibTrans" cxnId="{F7149FF6-A97C-411F-8623-C200279C0BC4}">
      <dgm:prSet/>
      <dgm:spPr/>
      <dgm:t>
        <a:bodyPr/>
        <a:lstStyle/>
        <a:p>
          <a:endParaRPr lang="tr-TR"/>
        </a:p>
      </dgm:t>
    </dgm:pt>
    <dgm:pt modelId="{ED229DF8-C071-44FC-B5A4-BD6F0B787913}" type="pres">
      <dgm:prSet presAssocID="{BE58A27E-1403-4880-9275-BCF220F659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31C5F9-A0B2-480D-862D-7C0DF5AE6818}" type="pres">
      <dgm:prSet presAssocID="{1D68CFE9-174D-4868-92B3-47EE52CC69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49411D-3DFA-43A1-8FCF-4AD058A91B53}" type="pres">
      <dgm:prSet presAssocID="{1D68CFE9-174D-4868-92B3-47EE52CC6973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0413DF-8E03-4FEC-B281-E830D20DB2BF}" type="pres">
      <dgm:prSet presAssocID="{1A11407C-5443-4608-B3CF-448A12C8D1A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30F82C-6A9C-46E6-AC53-E277BC84E34F}" type="pres">
      <dgm:prSet presAssocID="{1A11407C-5443-4608-B3CF-448A12C8D1A0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CDC86F0-E014-43BB-8716-56D08F343D63}" type="pres">
      <dgm:prSet presAssocID="{756920D7-83E1-46E9-90D6-4880B937EEE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A5AB31C-FEC9-4AD2-B447-B81A0AA55E29}" type="pres">
      <dgm:prSet presAssocID="{756920D7-83E1-46E9-90D6-4880B937EEE4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EF49C2-A26B-46FC-9AB2-93323879B270}" type="pres">
      <dgm:prSet presAssocID="{5B6755CE-3E88-44C6-A730-EFE7DA7A4E9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10B556-8296-4CF8-97A2-4A866B4072D1}" type="pres">
      <dgm:prSet presAssocID="{5B6755CE-3E88-44C6-A730-EFE7DA7A4E9D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9CE3E0-25CD-4778-9081-3D00077FC7C4}" type="pres">
      <dgm:prSet presAssocID="{405516A1-B17B-45E3-8743-70B07CAB6B8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CAF1C3-D6BE-403C-8405-975163DF96D4}" type="pres">
      <dgm:prSet presAssocID="{405516A1-B17B-45E3-8743-70B07CAB6B8B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27DB2AE-C48B-4652-BE00-8BF28DC9003A}" type="presOf" srcId="{B0F8374C-5FFE-4194-9934-529FDFB52F02}" destId="{8F10B556-8296-4CF8-97A2-4A866B4072D1}" srcOrd="0" destOrd="0" presId="urn:microsoft.com/office/officeart/2005/8/layout/vList2"/>
    <dgm:cxn modelId="{FDF82576-F18E-4072-8CE2-C576E74DDB3A}" srcId="{405516A1-B17B-45E3-8743-70B07CAB6B8B}" destId="{D8FFA293-7519-43AA-BEE4-21E670395E7C}" srcOrd="0" destOrd="0" parTransId="{BDEE24E5-8D86-43E5-99AF-7BDC8302F388}" sibTransId="{78FEFFEC-6A69-410C-AA1C-488B20F42E28}"/>
    <dgm:cxn modelId="{4697BF26-358E-4ADD-8E60-A97EFCDC1066}" srcId="{405516A1-B17B-45E3-8743-70B07CAB6B8B}" destId="{799B88A6-BA5F-4EE4-ADC7-34C704FA5593}" srcOrd="1" destOrd="0" parTransId="{D65A53D0-36D3-4194-9E73-86ED9DD73BD0}" sibTransId="{FC41BF5B-17A3-46D2-8AF4-3DD1C02A7C9A}"/>
    <dgm:cxn modelId="{1F7F1529-1681-48BE-AA18-BE7CFC7E712F}" srcId="{1D68CFE9-174D-4868-92B3-47EE52CC6973}" destId="{586E1A7F-BF7E-4F21-BC3B-A92FC8738FD1}" srcOrd="0" destOrd="0" parTransId="{89776D83-B037-42DB-BE78-F07FFF848B9A}" sibTransId="{61E7900A-F2B1-4AE4-9601-DC65155F2298}"/>
    <dgm:cxn modelId="{084C98C2-E736-46FC-BCAF-9D2E4A9102B7}" srcId="{BE58A27E-1403-4880-9275-BCF220F65952}" destId="{756920D7-83E1-46E9-90D6-4880B937EEE4}" srcOrd="2" destOrd="0" parTransId="{15798E27-DEC7-4C16-99F5-19EEDBF368AB}" sibTransId="{72974FE7-520C-4F36-A589-8413C8EDE084}"/>
    <dgm:cxn modelId="{1A36A213-C063-4223-AED2-A6DE96813EA2}" type="presOf" srcId="{1A11407C-5443-4608-B3CF-448A12C8D1A0}" destId="{620413DF-8E03-4FEC-B281-E830D20DB2BF}" srcOrd="0" destOrd="0" presId="urn:microsoft.com/office/officeart/2005/8/layout/vList2"/>
    <dgm:cxn modelId="{8FD4343D-3306-4016-97F2-806F417D6384}" type="presOf" srcId="{99C14551-92A6-4659-8E71-EF705DC16A27}" destId="{FA5AB31C-FEC9-4AD2-B447-B81A0AA55E29}" srcOrd="0" destOrd="1" presId="urn:microsoft.com/office/officeart/2005/8/layout/vList2"/>
    <dgm:cxn modelId="{803FF08C-7594-49FF-ACCC-4830ABE96703}" type="presOf" srcId="{C086E5A8-09A4-431B-900B-2CBE363160EF}" destId="{1F30F82C-6A9C-46E6-AC53-E277BC84E34F}" srcOrd="0" destOrd="0" presId="urn:microsoft.com/office/officeart/2005/8/layout/vList2"/>
    <dgm:cxn modelId="{74A5E354-EB33-4410-8E8F-54C7D1BDBBE2}" type="presOf" srcId="{799B88A6-BA5F-4EE4-ADC7-34C704FA5593}" destId="{5BCAF1C3-D6BE-403C-8405-975163DF96D4}" srcOrd="0" destOrd="1" presId="urn:microsoft.com/office/officeart/2005/8/layout/vList2"/>
    <dgm:cxn modelId="{ED54AB67-2CB6-49D2-9A3C-DE8A09F41E5C}" type="presOf" srcId="{405516A1-B17B-45E3-8743-70B07CAB6B8B}" destId="{3F9CE3E0-25CD-4778-9081-3D00077FC7C4}" srcOrd="0" destOrd="0" presId="urn:microsoft.com/office/officeart/2005/8/layout/vList2"/>
    <dgm:cxn modelId="{88C2A1AA-B130-4267-9074-F99F70E1D70D}" type="presOf" srcId="{3EBEF0CE-D067-4218-AA60-A7AB8DE3FFEE}" destId="{A449411D-3DFA-43A1-8FCF-4AD058A91B53}" srcOrd="0" destOrd="1" presId="urn:microsoft.com/office/officeart/2005/8/layout/vList2"/>
    <dgm:cxn modelId="{F7149FF6-A97C-411F-8623-C200279C0BC4}" srcId="{1A11407C-5443-4608-B3CF-448A12C8D1A0}" destId="{C086E5A8-09A4-431B-900B-2CBE363160EF}" srcOrd="0" destOrd="0" parTransId="{18EA990F-C2AE-45D3-9224-FD3E3FB77A79}" sibTransId="{19EFEEB4-ABD4-4F98-97D7-31C9D416EF2B}"/>
    <dgm:cxn modelId="{7131A2B7-7FF7-4D9A-A8A9-B0A908C51C63}" srcId="{5B6755CE-3E88-44C6-A730-EFE7DA7A4E9D}" destId="{B0F8374C-5FFE-4194-9934-529FDFB52F02}" srcOrd="0" destOrd="0" parTransId="{E270CC25-87D4-4061-8FEC-63AB8131BFB0}" sibTransId="{B4D39CEC-3C16-4D59-A962-98727E5673BA}"/>
    <dgm:cxn modelId="{23DDDB13-2FFE-490E-9967-F714532E44DA}" srcId="{1D68CFE9-174D-4868-92B3-47EE52CC6973}" destId="{3EBEF0CE-D067-4218-AA60-A7AB8DE3FFEE}" srcOrd="1" destOrd="0" parTransId="{4A738C8E-6DDB-40D3-9887-37AD5C086C32}" sibTransId="{30497F41-4F6E-4C98-84EC-62C5931BAA3B}"/>
    <dgm:cxn modelId="{A222BE88-0E50-4362-9C57-8AE93C4FAB68}" type="presOf" srcId="{BE58A27E-1403-4880-9275-BCF220F65952}" destId="{ED229DF8-C071-44FC-B5A4-BD6F0B787913}" srcOrd="0" destOrd="0" presId="urn:microsoft.com/office/officeart/2005/8/layout/vList2"/>
    <dgm:cxn modelId="{5A9B4D66-D6C6-4B4A-B5E8-79EE5005764B}" type="presOf" srcId="{586E1A7F-BF7E-4F21-BC3B-A92FC8738FD1}" destId="{A449411D-3DFA-43A1-8FCF-4AD058A91B53}" srcOrd="0" destOrd="0" presId="urn:microsoft.com/office/officeart/2005/8/layout/vList2"/>
    <dgm:cxn modelId="{EFE1CB6A-3A60-4756-BE86-BA35461B17D9}" srcId="{756920D7-83E1-46E9-90D6-4880B937EEE4}" destId="{6D9A4DD3-E9AD-4737-9756-557EB1D8FBB9}" srcOrd="0" destOrd="0" parTransId="{85FF45EB-53AA-44E0-BA11-17F4CC71A9B8}" sibTransId="{26AADC51-D356-4D3B-A069-355372C039B6}"/>
    <dgm:cxn modelId="{0D003918-34A2-4020-8191-712AEB5297C9}" srcId="{1A11407C-5443-4608-B3CF-448A12C8D1A0}" destId="{2D8F1B3F-CB13-4DDA-8695-5F270C40E559}" srcOrd="1" destOrd="0" parTransId="{08825FC0-6AAB-465D-A69A-6F054682FFCB}" sibTransId="{DEB4A88E-CA2F-4A3F-9512-E63D27CC4E10}"/>
    <dgm:cxn modelId="{89F07608-A1AD-466E-998E-664C1FBE56CD}" srcId="{5B6755CE-3E88-44C6-A730-EFE7DA7A4E9D}" destId="{7A8219CB-7F0F-4DD4-A57A-92D77DFD403A}" srcOrd="1" destOrd="0" parTransId="{3E8553E8-B46A-465B-9BBB-0244A440389E}" sibTransId="{7C91EF2F-174C-4ADA-AF60-E9EEDFB06996}"/>
    <dgm:cxn modelId="{3A39025D-C53C-4061-9587-AF019A56397C}" srcId="{BE58A27E-1403-4880-9275-BCF220F65952}" destId="{1A11407C-5443-4608-B3CF-448A12C8D1A0}" srcOrd="1" destOrd="0" parTransId="{9542D9DE-1D4B-4712-B1B5-BA3447A4069A}" sibTransId="{A884780D-8908-4DF2-835B-F2937DD78085}"/>
    <dgm:cxn modelId="{123D4B20-4616-4137-BC8D-9103065FB841}" type="presOf" srcId="{D8FFA293-7519-43AA-BEE4-21E670395E7C}" destId="{5BCAF1C3-D6BE-403C-8405-975163DF96D4}" srcOrd="0" destOrd="0" presId="urn:microsoft.com/office/officeart/2005/8/layout/vList2"/>
    <dgm:cxn modelId="{3301DBB3-47B5-43C6-ADED-CEF81AD028CC}" type="presOf" srcId="{1D68CFE9-174D-4868-92B3-47EE52CC6973}" destId="{8F31C5F9-A0B2-480D-862D-7C0DF5AE6818}" srcOrd="0" destOrd="0" presId="urn:microsoft.com/office/officeart/2005/8/layout/vList2"/>
    <dgm:cxn modelId="{B3760E9A-DABC-482B-A66A-4E80CED7108E}" type="presOf" srcId="{2D8F1B3F-CB13-4DDA-8695-5F270C40E559}" destId="{1F30F82C-6A9C-46E6-AC53-E277BC84E34F}" srcOrd="0" destOrd="1" presId="urn:microsoft.com/office/officeart/2005/8/layout/vList2"/>
    <dgm:cxn modelId="{DFDE0218-D4F4-4015-AB21-AE7B2189C7A8}" srcId="{756920D7-83E1-46E9-90D6-4880B937EEE4}" destId="{99C14551-92A6-4659-8E71-EF705DC16A27}" srcOrd="1" destOrd="0" parTransId="{83151FD4-D171-45B0-BF88-545E4732DE41}" sibTransId="{C50F0DA0-E015-40BA-BB1E-90ACFAFB958E}"/>
    <dgm:cxn modelId="{18BDCCAD-351A-466F-85D2-7CA7732CF61E}" type="presOf" srcId="{7A8219CB-7F0F-4DD4-A57A-92D77DFD403A}" destId="{8F10B556-8296-4CF8-97A2-4A866B4072D1}" srcOrd="0" destOrd="1" presId="urn:microsoft.com/office/officeart/2005/8/layout/vList2"/>
    <dgm:cxn modelId="{4354461C-BAAE-4D4A-828B-E6FF9358B346}" type="presOf" srcId="{5B6755CE-3E88-44C6-A730-EFE7DA7A4E9D}" destId="{1CEF49C2-A26B-46FC-9AB2-93323879B270}" srcOrd="0" destOrd="0" presId="urn:microsoft.com/office/officeart/2005/8/layout/vList2"/>
    <dgm:cxn modelId="{BE5D9BF7-EF30-44DE-A339-CB13AA11E82B}" srcId="{BE58A27E-1403-4880-9275-BCF220F65952}" destId="{1D68CFE9-174D-4868-92B3-47EE52CC6973}" srcOrd="0" destOrd="0" parTransId="{7C4085C0-5639-49ED-84D3-4ADD1C70D55E}" sibTransId="{29A0E3D2-855E-4E18-8CBD-48AE16266E6B}"/>
    <dgm:cxn modelId="{68652FAC-B379-414D-B736-0638B0D250DC}" type="presOf" srcId="{6D9A4DD3-E9AD-4737-9756-557EB1D8FBB9}" destId="{FA5AB31C-FEC9-4AD2-B447-B81A0AA55E29}" srcOrd="0" destOrd="0" presId="urn:microsoft.com/office/officeart/2005/8/layout/vList2"/>
    <dgm:cxn modelId="{5DBBBB6B-9C05-48C7-ADD3-2D3EA1EB0309}" srcId="{BE58A27E-1403-4880-9275-BCF220F65952}" destId="{5B6755CE-3E88-44C6-A730-EFE7DA7A4E9D}" srcOrd="3" destOrd="0" parTransId="{24BF3FDF-AA4A-4730-B741-D2C73282A0C3}" sibTransId="{7CAE1087-A88A-4D2A-8C21-2A5344E97D34}"/>
    <dgm:cxn modelId="{29F30330-EF13-4666-A684-7AB5BD98FBCD}" type="presOf" srcId="{756920D7-83E1-46E9-90D6-4880B937EEE4}" destId="{CCDC86F0-E014-43BB-8716-56D08F343D63}" srcOrd="0" destOrd="0" presId="urn:microsoft.com/office/officeart/2005/8/layout/vList2"/>
    <dgm:cxn modelId="{03E99BAE-7C50-4459-8DFD-2D525EB6788B}" srcId="{BE58A27E-1403-4880-9275-BCF220F65952}" destId="{405516A1-B17B-45E3-8743-70B07CAB6B8B}" srcOrd="4" destOrd="0" parTransId="{CEB60134-B559-47C6-88C8-1B6412CA3E53}" sibTransId="{197A11C7-0121-4974-8D09-B35194CE6247}"/>
    <dgm:cxn modelId="{2A456931-CEFD-4F52-8ED2-83D03897DC20}" type="presParOf" srcId="{ED229DF8-C071-44FC-B5A4-BD6F0B787913}" destId="{8F31C5F9-A0B2-480D-862D-7C0DF5AE6818}" srcOrd="0" destOrd="0" presId="urn:microsoft.com/office/officeart/2005/8/layout/vList2"/>
    <dgm:cxn modelId="{4171A7F5-4203-4C7F-A2E3-25AE422E46E2}" type="presParOf" srcId="{ED229DF8-C071-44FC-B5A4-BD6F0B787913}" destId="{A449411D-3DFA-43A1-8FCF-4AD058A91B53}" srcOrd="1" destOrd="0" presId="urn:microsoft.com/office/officeart/2005/8/layout/vList2"/>
    <dgm:cxn modelId="{B0587DE6-87E6-4817-90C9-68066A6071D3}" type="presParOf" srcId="{ED229DF8-C071-44FC-B5A4-BD6F0B787913}" destId="{620413DF-8E03-4FEC-B281-E830D20DB2BF}" srcOrd="2" destOrd="0" presId="urn:microsoft.com/office/officeart/2005/8/layout/vList2"/>
    <dgm:cxn modelId="{5B2923FA-DAF9-449C-BF7B-437C5C759234}" type="presParOf" srcId="{ED229DF8-C071-44FC-B5A4-BD6F0B787913}" destId="{1F30F82C-6A9C-46E6-AC53-E277BC84E34F}" srcOrd="3" destOrd="0" presId="urn:microsoft.com/office/officeart/2005/8/layout/vList2"/>
    <dgm:cxn modelId="{264F767E-AD6A-4C4F-90D9-84A622929527}" type="presParOf" srcId="{ED229DF8-C071-44FC-B5A4-BD6F0B787913}" destId="{CCDC86F0-E014-43BB-8716-56D08F343D63}" srcOrd="4" destOrd="0" presId="urn:microsoft.com/office/officeart/2005/8/layout/vList2"/>
    <dgm:cxn modelId="{662C532F-80EF-48EE-962E-E0F14D49D638}" type="presParOf" srcId="{ED229DF8-C071-44FC-B5A4-BD6F0B787913}" destId="{FA5AB31C-FEC9-4AD2-B447-B81A0AA55E29}" srcOrd="5" destOrd="0" presId="urn:microsoft.com/office/officeart/2005/8/layout/vList2"/>
    <dgm:cxn modelId="{232FADE6-8822-4EFE-92F6-063284EDC11A}" type="presParOf" srcId="{ED229DF8-C071-44FC-B5A4-BD6F0B787913}" destId="{1CEF49C2-A26B-46FC-9AB2-93323879B270}" srcOrd="6" destOrd="0" presId="urn:microsoft.com/office/officeart/2005/8/layout/vList2"/>
    <dgm:cxn modelId="{317B8F2B-7E2C-4741-8744-52BFDB2DCB7E}" type="presParOf" srcId="{ED229DF8-C071-44FC-B5A4-BD6F0B787913}" destId="{8F10B556-8296-4CF8-97A2-4A866B4072D1}" srcOrd="7" destOrd="0" presId="urn:microsoft.com/office/officeart/2005/8/layout/vList2"/>
    <dgm:cxn modelId="{1E3F70BB-48D9-4424-8ACC-5E138CAE0B82}" type="presParOf" srcId="{ED229DF8-C071-44FC-B5A4-BD6F0B787913}" destId="{3F9CE3E0-25CD-4778-9081-3D00077FC7C4}" srcOrd="8" destOrd="0" presId="urn:microsoft.com/office/officeart/2005/8/layout/vList2"/>
    <dgm:cxn modelId="{AB553EAD-D5A2-426E-BE1D-3FCB698B7B2E}" type="presParOf" srcId="{ED229DF8-C071-44FC-B5A4-BD6F0B787913}" destId="{5BCAF1C3-D6BE-403C-8405-975163DF96D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7EFF90-1055-4943-99F0-B07C606B9DC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2B208E5-2A12-4A1A-A0EA-40A8EB8AD698}">
      <dgm:prSet phldrT="[Metin]"/>
      <dgm:spPr/>
      <dgm:t>
        <a:bodyPr/>
        <a:lstStyle/>
        <a:p>
          <a:r>
            <a:rPr lang="tr-TR" dirty="0"/>
            <a:t>Beyin-Bilgisayar Arabirimleri (BCI</a:t>
          </a:r>
          <a:r>
            <a:rPr lang="tr-TR" dirty="0" smtClean="0"/>
            <a:t>)</a:t>
          </a:r>
          <a:endParaRPr lang="tr-TR" dirty="0"/>
        </a:p>
      </dgm:t>
    </dgm:pt>
    <dgm:pt modelId="{E4783C27-BFBF-4AD8-BB1D-79FF974D53E9}" type="parTrans" cxnId="{2DB262CB-306A-49BD-85BB-73B1BA86A36E}">
      <dgm:prSet/>
      <dgm:spPr/>
      <dgm:t>
        <a:bodyPr/>
        <a:lstStyle/>
        <a:p>
          <a:endParaRPr lang="tr-TR"/>
        </a:p>
      </dgm:t>
    </dgm:pt>
    <dgm:pt modelId="{6B832F87-867D-4E4D-A79B-528E3856051E}" type="sibTrans" cxnId="{2DB262CB-306A-49BD-85BB-73B1BA86A36E}">
      <dgm:prSet/>
      <dgm:spPr/>
      <dgm:t>
        <a:bodyPr/>
        <a:lstStyle/>
        <a:p>
          <a:endParaRPr lang="tr-TR"/>
        </a:p>
      </dgm:t>
    </dgm:pt>
    <dgm:pt modelId="{1AA90B01-E873-4F49-8F48-2D2A79EDEDFA}">
      <dgm:prSet/>
      <dgm:spPr/>
      <dgm:t>
        <a:bodyPr/>
        <a:lstStyle/>
        <a:p>
          <a:r>
            <a:rPr lang="tr-TR" dirty="0"/>
            <a:t>Beyin-bilgisayar arabirimleri, beynin elektriksel aktivitelerini kullanarak bilgisayar sistemleriyle etkileşim kurmayı sağlar.</a:t>
          </a:r>
        </a:p>
      </dgm:t>
    </dgm:pt>
    <dgm:pt modelId="{0D4A0712-5628-4280-A5F9-EEB5D62A50D7}" type="parTrans" cxnId="{BF876BF0-153C-4A79-B0B6-640318E76540}">
      <dgm:prSet/>
      <dgm:spPr/>
      <dgm:t>
        <a:bodyPr/>
        <a:lstStyle/>
        <a:p>
          <a:endParaRPr lang="tr-TR"/>
        </a:p>
      </dgm:t>
    </dgm:pt>
    <dgm:pt modelId="{8E2EAA8F-995E-459A-B34C-189A568F99FD}" type="sibTrans" cxnId="{BF876BF0-153C-4A79-B0B6-640318E76540}">
      <dgm:prSet/>
      <dgm:spPr/>
      <dgm:t>
        <a:bodyPr/>
        <a:lstStyle/>
        <a:p>
          <a:endParaRPr lang="tr-TR"/>
        </a:p>
      </dgm:t>
    </dgm:pt>
    <dgm:pt modelId="{61E59C75-7FC1-4461-8B1E-15EB96D0F2AC}">
      <dgm:prSet/>
      <dgm:spPr/>
      <dgm:t>
        <a:bodyPr/>
        <a:lstStyle/>
        <a:p>
          <a:r>
            <a:rPr lang="tr-TR"/>
            <a:t>Bu teknoloji, protez ve ortezlerin daha iyi kontrol edilmesini ve hareketlerin beyin sinyalleriyle doğrudan kontrol edilmesini hedefler.</a:t>
          </a:r>
          <a:endParaRPr lang="tr-TR" dirty="0"/>
        </a:p>
      </dgm:t>
    </dgm:pt>
    <dgm:pt modelId="{2B7C0B1B-3751-4357-9B11-40F603F163E3}" type="parTrans" cxnId="{94ADDE9F-C554-4C45-AC65-9561C09728F1}">
      <dgm:prSet/>
      <dgm:spPr/>
      <dgm:t>
        <a:bodyPr/>
        <a:lstStyle/>
        <a:p>
          <a:endParaRPr lang="tr-TR"/>
        </a:p>
      </dgm:t>
    </dgm:pt>
    <dgm:pt modelId="{9ED274C2-8741-4766-B40B-363C160A2FEB}" type="sibTrans" cxnId="{94ADDE9F-C554-4C45-AC65-9561C09728F1}">
      <dgm:prSet/>
      <dgm:spPr/>
      <dgm:t>
        <a:bodyPr/>
        <a:lstStyle/>
        <a:p>
          <a:endParaRPr lang="tr-TR"/>
        </a:p>
      </dgm:t>
    </dgm:pt>
    <dgm:pt modelId="{E1FEFBBD-A0F5-46D6-BFC4-C078995F7CDD}">
      <dgm:prSet/>
      <dgm:spPr/>
      <dgm:t>
        <a:bodyPr/>
        <a:lstStyle/>
        <a:p>
          <a:r>
            <a:rPr lang="tr-TR"/>
            <a:t>BCI, özellikle felçli veya spinal kord yaralanması olan bireyler için umut verici bir araştırma alanıdır.</a:t>
          </a:r>
          <a:endParaRPr lang="tr-TR" dirty="0"/>
        </a:p>
      </dgm:t>
    </dgm:pt>
    <dgm:pt modelId="{32FEB95F-E020-4FA5-8FE6-917FF15480DB}" type="parTrans" cxnId="{2D81DD03-B9B8-45BF-81C4-F392F46B37F8}">
      <dgm:prSet/>
      <dgm:spPr/>
      <dgm:t>
        <a:bodyPr/>
        <a:lstStyle/>
        <a:p>
          <a:endParaRPr lang="tr-TR"/>
        </a:p>
      </dgm:t>
    </dgm:pt>
    <dgm:pt modelId="{66A68B9F-2BF5-489B-8AF3-22D955592008}" type="sibTrans" cxnId="{2D81DD03-B9B8-45BF-81C4-F392F46B37F8}">
      <dgm:prSet/>
      <dgm:spPr/>
      <dgm:t>
        <a:bodyPr/>
        <a:lstStyle/>
        <a:p>
          <a:endParaRPr lang="tr-TR"/>
        </a:p>
      </dgm:t>
    </dgm:pt>
    <dgm:pt modelId="{8AB87A86-A178-4992-BF77-F6BE3412ABE3}">
      <dgm:prSet/>
      <dgm:spPr/>
      <dgm:t>
        <a:bodyPr/>
        <a:lstStyle/>
        <a:p>
          <a:r>
            <a:rPr lang="tr-TR" dirty="0"/>
            <a:t>Yumuşak </a:t>
          </a:r>
          <a:r>
            <a:rPr lang="tr-TR" dirty="0" smtClean="0"/>
            <a:t>Robotik</a:t>
          </a:r>
          <a:endParaRPr lang="tr-TR" dirty="0"/>
        </a:p>
      </dgm:t>
    </dgm:pt>
    <dgm:pt modelId="{1575DB54-C9AB-4EF9-BFF4-54CE9CC116D6}" type="parTrans" cxnId="{50825239-61D3-4D94-B418-62DC5C10F83E}">
      <dgm:prSet/>
      <dgm:spPr/>
      <dgm:t>
        <a:bodyPr/>
        <a:lstStyle/>
        <a:p>
          <a:endParaRPr lang="tr-TR"/>
        </a:p>
      </dgm:t>
    </dgm:pt>
    <dgm:pt modelId="{5512EC31-3819-4B24-8970-C1A9ED5B8CAE}" type="sibTrans" cxnId="{50825239-61D3-4D94-B418-62DC5C10F83E}">
      <dgm:prSet/>
      <dgm:spPr/>
      <dgm:t>
        <a:bodyPr/>
        <a:lstStyle/>
        <a:p>
          <a:endParaRPr lang="tr-TR"/>
        </a:p>
      </dgm:t>
    </dgm:pt>
    <dgm:pt modelId="{F4A1791E-97FD-4FC4-8F3F-B7DE14F2CA18}">
      <dgm:prSet/>
      <dgm:spPr/>
      <dgm:t>
        <a:bodyPr/>
        <a:lstStyle/>
        <a:p>
          <a:r>
            <a:rPr lang="tr-TR"/>
            <a:t>Yumuşak robotik, biyolojik sistemlere benzer esneklik ve hareket kabiliyeti sunan robot sistemlerini içerir.</a:t>
          </a:r>
          <a:endParaRPr lang="tr-TR" dirty="0"/>
        </a:p>
      </dgm:t>
    </dgm:pt>
    <dgm:pt modelId="{F0CC91B6-0A7D-47A5-9887-70D8BB76278A}" type="parTrans" cxnId="{0FA7A3E7-B312-4C13-A8A3-051C4012F07A}">
      <dgm:prSet/>
      <dgm:spPr/>
      <dgm:t>
        <a:bodyPr/>
        <a:lstStyle/>
        <a:p>
          <a:endParaRPr lang="tr-TR"/>
        </a:p>
      </dgm:t>
    </dgm:pt>
    <dgm:pt modelId="{224487FC-74FC-4131-859F-EE801896A218}" type="sibTrans" cxnId="{0FA7A3E7-B312-4C13-A8A3-051C4012F07A}">
      <dgm:prSet/>
      <dgm:spPr/>
      <dgm:t>
        <a:bodyPr/>
        <a:lstStyle/>
        <a:p>
          <a:endParaRPr lang="tr-TR"/>
        </a:p>
      </dgm:t>
    </dgm:pt>
    <dgm:pt modelId="{E79C8147-E52B-443A-B1EA-89CBA1CD6007}">
      <dgm:prSet/>
      <dgm:spPr/>
      <dgm:t>
        <a:bodyPr/>
        <a:lstStyle/>
        <a:p>
          <a:r>
            <a:rPr lang="tr-TR"/>
            <a:t>Protez ve ortezlerde yumuşak robotik malzemeler ve tasarımlar kullanılabilir.</a:t>
          </a:r>
          <a:endParaRPr lang="tr-TR" dirty="0"/>
        </a:p>
      </dgm:t>
    </dgm:pt>
    <dgm:pt modelId="{FF6C1164-3FA0-4E91-A0CC-835E7C3B9E22}" type="parTrans" cxnId="{27B56E67-22EC-4FCF-A4A8-184950566263}">
      <dgm:prSet/>
      <dgm:spPr/>
      <dgm:t>
        <a:bodyPr/>
        <a:lstStyle/>
        <a:p>
          <a:endParaRPr lang="tr-TR"/>
        </a:p>
      </dgm:t>
    </dgm:pt>
    <dgm:pt modelId="{B9D7E3E5-5CC1-4E40-AB07-9E3AE4B8A064}" type="sibTrans" cxnId="{27B56E67-22EC-4FCF-A4A8-184950566263}">
      <dgm:prSet/>
      <dgm:spPr/>
      <dgm:t>
        <a:bodyPr/>
        <a:lstStyle/>
        <a:p>
          <a:endParaRPr lang="tr-TR"/>
        </a:p>
      </dgm:t>
    </dgm:pt>
    <dgm:pt modelId="{1F6C0F7A-1164-4F7E-BFD6-4B964E8951A9}">
      <dgm:prSet/>
      <dgm:spPr/>
      <dgm:t>
        <a:bodyPr/>
        <a:lstStyle/>
        <a:p>
          <a:r>
            <a:rPr lang="tr-TR"/>
            <a:t>Bu teknoloji, daha doğal ve etkili hareketler sağlamayı hedefler.</a:t>
          </a:r>
          <a:endParaRPr lang="tr-TR" dirty="0"/>
        </a:p>
      </dgm:t>
    </dgm:pt>
    <dgm:pt modelId="{E40D28F9-8D45-46F4-8FDB-301FDD305997}" type="parTrans" cxnId="{146DEEA8-6392-4D64-ABAD-D31182952D81}">
      <dgm:prSet/>
      <dgm:spPr/>
      <dgm:t>
        <a:bodyPr/>
        <a:lstStyle/>
        <a:p>
          <a:endParaRPr lang="tr-TR"/>
        </a:p>
      </dgm:t>
    </dgm:pt>
    <dgm:pt modelId="{0A38A537-2EB4-426D-8933-F0FE9F822137}" type="sibTrans" cxnId="{146DEEA8-6392-4D64-ABAD-D31182952D81}">
      <dgm:prSet/>
      <dgm:spPr/>
      <dgm:t>
        <a:bodyPr/>
        <a:lstStyle/>
        <a:p>
          <a:endParaRPr lang="tr-TR"/>
        </a:p>
      </dgm:t>
    </dgm:pt>
    <dgm:pt modelId="{9760E062-1DC9-4026-88FB-D927DFC8C373}">
      <dgm:prSet/>
      <dgm:spPr/>
      <dgm:t>
        <a:bodyPr/>
        <a:lstStyle/>
        <a:p>
          <a:r>
            <a:rPr lang="tr-TR" dirty="0"/>
            <a:t>Biyonik Dokunsal </a:t>
          </a:r>
          <a:r>
            <a:rPr lang="tr-TR" dirty="0" smtClean="0"/>
            <a:t>Duyu</a:t>
          </a:r>
          <a:endParaRPr lang="tr-TR" dirty="0"/>
        </a:p>
      </dgm:t>
    </dgm:pt>
    <dgm:pt modelId="{10FAB6EF-7322-4805-A278-DEB0901322CC}" type="parTrans" cxnId="{075980CD-3309-4881-8950-E9B42AEFB440}">
      <dgm:prSet/>
      <dgm:spPr/>
      <dgm:t>
        <a:bodyPr/>
        <a:lstStyle/>
        <a:p>
          <a:endParaRPr lang="tr-TR"/>
        </a:p>
      </dgm:t>
    </dgm:pt>
    <dgm:pt modelId="{A5B9B0F2-FFFA-4C62-B2DE-3DCE67C78585}" type="sibTrans" cxnId="{075980CD-3309-4881-8950-E9B42AEFB440}">
      <dgm:prSet/>
      <dgm:spPr/>
      <dgm:t>
        <a:bodyPr/>
        <a:lstStyle/>
        <a:p>
          <a:endParaRPr lang="tr-TR"/>
        </a:p>
      </dgm:t>
    </dgm:pt>
    <dgm:pt modelId="{2521E05A-6B67-485A-AD50-4A00FA514247}">
      <dgm:prSet/>
      <dgm:spPr/>
      <dgm:t>
        <a:bodyPr/>
        <a:lstStyle/>
        <a:p>
          <a:r>
            <a:rPr lang="tr-TR"/>
            <a:t>Biyonik dokunsal duyu, protez ve ortezlerde kullanıcıya dokunsal geri bildirim sağlamayı amaçlar.</a:t>
          </a:r>
          <a:endParaRPr lang="tr-TR" dirty="0"/>
        </a:p>
      </dgm:t>
    </dgm:pt>
    <dgm:pt modelId="{A3558579-E4F7-4D24-8087-565C700A8213}" type="parTrans" cxnId="{137E784B-FB45-4B89-AF8A-9F4EB3012112}">
      <dgm:prSet/>
      <dgm:spPr/>
      <dgm:t>
        <a:bodyPr/>
        <a:lstStyle/>
        <a:p>
          <a:endParaRPr lang="tr-TR"/>
        </a:p>
      </dgm:t>
    </dgm:pt>
    <dgm:pt modelId="{BEDD8FCB-051F-425D-A33B-0C3D263310D5}" type="sibTrans" cxnId="{137E784B-FB45-4B89-AF8A-9F4EB3012112}">
      <dgm:prSet/>
      <dgm:spPr/>
      <dgm:t>
        <a:bodyPr/>
        <a:lstStyle/>
        <a:p>
          <a:endParaRPr lang="tr-TR"/>
        </a:p>
      </dgm:t>
    </dgm:pt>
    <dgm:pt modelId="{4F530B1B-F9FD-4D1C-AEB9-07DC71A26996}">
      <dgm:prSet/>
      <dgm:spPr/>
      <dgm:t>
        <a:bodyPr/>
        <a:lstStyle/>
        <a:p>
          <a:r>
            <a:rPr lang="tr-TR"/>
            <a:t>Dokunsal sensörler ve yapay sinir ağları kullanılarak, kullanıcının nesneleri hissetmesi ve dokunma hissi elde etmesi hedeflenir.</a:t>
          </a:r>
          <a:endParaRPr lang="tr-TR" dirty="0"/>
        </a:p>
      </dgm:t>
    </dgm:pt>
    <dgm:pt modelId="{493E9C49-0542-452A-ABAE-E09A58B695A8}" type="parTrans" cxnId="{8FBC840B-05A4-4876-B78C-99EE2F2FEABA}">
      <dgm:prSet/>
      <dgm:spPr/>
      <dgm:t>
        <a:bodyPr/>
        <a:lstStyle/>
        <a:p>
          <a:endParaRPr lang="tr-TR"/>
        </a:p>
      </dgm:t>
    </dgm:pt>
    <dgm:pt modelId="{3080318E-95AD-4E06-B2D5-9E73776BFB91}" type="sibTrans" cxnId="{8FBC840B-05A4-4876-B78C-99EE2F2FEABA}">
      <dgm:prSet/>
      <dgm:spPr/>
      <dgm:t>
        <a:bodyPr/>
        <a:lstStyle/>
        <a:p>
          <a:endParaRPr lang="tr-TR"/>
        </a:p>
      </dgm:t>
    </dgm:pt>
    <dgm:pt modelId="{A62B45B8-93EF-4934-94AD-70CB1BEDA043}">
      <dgm:prSet/>
      <dgm:spPr/>
      <dgm:t>
        <a:bodyPr/>
        <a:lstStyle/>
        <a:p>
          <a:r>
            <a:rPr lang="tr-TR"/>
            <a:t>Bu araştırma trendi, protez ve ortezlerin daha doğal ve hassas bir şekilde kullanılmasını sağlamayı hedefler.</a:t>
          </a:r>
          <a:endParaRPr lang="tr-TR" dirty="0"/>
        </a:p>
      </dgm:t>
    </dgm:pt>
    <dgm:pt modelId="{6D886AE2-C2EE-4108-8761-10E072656321}" type="parTrans" cxnId="{7DD75FE4-C0DC-48B8-931D-7BB75D6E0E68}">
      <dgm:prSet/>
      <dgm:spPr/>
      <dgm:t>
        <a:bodyPr/>
        <a:lstStyle/>
        <a:p>
          <a:endParaRPr lang="tr-TR"/>
        </a:p>
      </dgm:t>
    </dgm:pt>
    <dgm:pt modelId="{BB688931-0996-4192-90F1-7E3797E5DB21}" type="sibTrans" cxnId="{7DD75FE4-C0DC-48B8-931D-7BB75D6E0E68}">
      <dgm:prSet/>
      <dgm:spPr/>
      <dgm:t>
        <a:bodyPr/>
        <a:lstStyle/>
        <a:p>
          <a:endParaRPr lang="tr-TR"/>
        </a:p>
      </dgm:t>
    </dgm:pt>
    <dgm:pt modelId="{1224A49D-275D-49B0-B226-85E105DE7482}">
      <dgm:prSet/>
      <dgm:spPr/>
      <dgm:t>
        <a:bodyPr/>
        <a:lstStyle/>
        <a:p>
          <a:r>
            <a:rPr lang="tr-TR" dirty="0" err="1" smtClean="0"/>
            <a:t>Nöromodülasyon</a:t>
          </a:r>
          <a:endParaRPr lang="tr-TR" dirty="0"/>
        </a:p>
      </dgm:t>
    </dgm:pt>
    <dgm:pt modelId="{A7A73729-17CB-41E9-AD1B-F9A398C4E136}" type="parTrans" cxnId="{291F173E-ABA2-4634-A752-1EC434CA0CF3}">
      <dgm:prSet/>
      <dgm:spPr/>
      <dgm:t>
        <a:bodyPr/>
        <a:lstStyle/>
        <a:p>
          <a:endParaRPr lang="tr-TR"/>
        </a:p>
      </dgm:t>
    </dgm:pt>
    <dgm:pt modelId="{7BAD1D90-F503-4841-995A-27993EF7B574}" type="sibTrans" cxnId="{291F173E-ABA2-4634-A752-1EC434CA0CF3}">
      <dgm:prSet/>
      <dgm:spPr/>
      <dgm:t>
        <a:bodyPr/>
        <a:lstStyle/>
        <a:p>
          <a:endParaRPr lang="tr-TR"/>
        </a:p>
      </dgm:t>
    </dgm:pt>
    <dgm:pt modelId="{7503DA80-CE30-4228-B025-11422104A5CA}">
      <dgm:prSet/>
      <dgm:spPr/>
      <dgm:t>
        <a:bodyPr/>
        <a:lstStyle/>
        <a:p>
          <a:r>
            <a:rPr lang="tr-TR"/>
            <a:t>Nöromodülasyon, sinir sistemine uygulanan elektriksel veya kimyasal uyarılar aracılığıyla sinir aktivitesini düzenlemeyi hedefler.</a:t>
          </a:r>
          <a:endParaRPr lang="tr-TR" dirty="0"/>
        </a:p>
      </dgm:t>
    </dgm:pt>
    <dgm:pt modelId="{00BDF1F6-98BC-4397-B95C-AF578CA70B97}" type="parTrans" cxnId="{961B89A6-C2BD-4443-9E0D-A4CDAB54F46B}">
      <dgm:prSet/>
      <dgm:spPr/>
      <dgm:t>
        <a:bodyPr/>
        <a:lstStyle/>
        <a:p>
          <a:endParaRPr lang="tr-TR"/>
        </a:p>
      </dgm:t>
    </dgm:pt>
    <dgm:pt modelId="{F5E8DFAD-4D9F-4C81-B813-CA8DAEF719F5}" type="sibTrans" cxnId="{961B89A6-C2BD-4443-9E0D-A4CDAB54F46B}">
      <dgm:prSet/>
      <dgm:spPr/>
      <dgm:t>
        <a:bodyPr/>
        <a:lstStyle/>
        <a:p>
          <a:endParaRPr lang="tr-TR"/>
        </a:p>
      </dgm:t>
    </dgm:pt>
    <dgm:pt modelId="{CA838704-D830-4AEA-A277-E8768B9F02D4}">
      <dgm:prSet/>
      <dgm:spPr/>
      <dgm:t>
        <a:bodyPr/>
        <a:lstStyle/>
        <a:p>
          <a:r>
            <a:rPr lang="tr-TR"/>
            <a:t>Protez ve ortezlerde nöromodülasyon teknikleri kullanılarak, sinir sistemiyle daha etkili bir iletişim kurulması sağlanabilir.</a:t>
          </a:r>
          <a:endParaRPr lang="tr-TR" dirty="0"/>
        </a:p>
      </dgm:t>
    </dgm:pt>
    <dgm:pt modelId="{F42ACCFB-D1D8-4A27-ACA5-D1CA446B8588}" type="parTrans" cxnId="{91D8096B-5433-4AF7-91A8-1F011499D2D9}">
      <dgm:prSet/>
      <dgm:spPr/>
      <dgm:t>
        <a:bodyPr/>
        <a:lstStyle/>
        <a:p>
          <a:endParaRPr lang="tr-TR"/>
        </a:p>
      </dgm:t>
    </dgm:pt>
    <dgm:pt modelId="{64347012-2880-4CC6-888E-4B45FFF98E08}" type="sibTrans" cxnId="{91D8096B-5433-4AF7-91A8-1F011499D2D9}">
      <dgm:prSet/>
      <dgm:spPr/>
      <dgm:t>
        <a:bodyPr/>
        <a:lstStyle/>
        <a:p>
          <a:endParaRPr lang="tr-TR"/>
        </a:p>
      </dgm:t>
    </dgm:pt>
    <dgm:pt modelId="{9394AC98-102B-48B9-839D-B20D856D139B}">
      <dgm:prSet/>
      <dgm:spPr/>
      <dgm:t>
        <a:bodyPr/>
        <a:lstStyle/>
        <a:p>
          <a:r>
            <a:rPr lang="tr-TR"/>
            <a:t>Bu trend, protez ve ortez teknolojilerinin daha iyi kontrol ve entegrasyonunu amaçlar.</a:t>
          </a:r>
          <a:endParaRPr lang="tr-TR" dirty="0"/>
        </a:p>
      </dgm:t>
    </dgm:pt>
    <dgm:pt modelId="{A1BE66B4-144D-425F-9B98-FFF8E0B6529E}" type="parTrans" cxnId="{FBE3F1D4-FCA2-4A25-A4D9-BC7E78103D21}">
      <dgm:prSet/>
      <dgm:spPr/>
      <dgm:t>
        <a:bodyPr/>
        <a:lstStyle/>
        <a:p>
          <a:endParaRPr lang="tr-TR"/>
        </a:p>
      </dgm:t>
    </dgm:pt>
    <dgm:pt modelId="{D6A704E1-674B-48F9-9E32-4408F8FB9ABC}" type="sibTrans" cxnId="{FBE3F1D4-FCA2-4A25-A4D9-BC7E78103D21}">
      <dgm:prSet/>
      <dgm:spPr/>
      <dgm:t>
        <a:bodyPr/>
        <a:lstStyle/>
        <a:p>
          <a:endParaRPr lang="tr-TR"/>
        </a:p>
      </dgm:t>
    </dgm:pt>
    <dgm:pt modelId="{7F1F9046-0937-4F5E-A06D-E6A139D9EEB6}">
      <dgm:prSet/>
      <dgm:spPr/>
      <dgm:t>
        <a:bodyPr/>
        <a:lstStyle/>
        <a:p>
          <a:r>
            <a:rPr lang="tr-TR" dirty="0" err="1"/>
            <a:t>Biyomimetik</a:t>
          </a:r>
          <a:r>
            <a:rPr lang="tr-TR" dirty="0"/>
            <a:t> </a:t>
          </a:r>
          <a:r>
            <a:rPr lang="tr-TR" dirty="0" smtClean="0"/>
            <a:t>Tasarım</a:t>
          </a:r>
          <a:endParaRPr lang="tr-TR" dirty="0"/>
        </a:p>
      </dgm:t>
    </dgm:pt>
    <dgm:pt modelId="{467766BB-0B05-4506-8F40-E477DC014413}" type="parTrans" cxnId="{5197B6A4-E845-48BF-B836-86FEB0A09AE2}">
      <dgm:prSet/>
      <dgm:spPr/>
      <dgm:t>
        <a:bodyPr/>
        <a:lstStyle/>
        <a:p>
          <a:endParaRPr lang="tr-TR"/>
        </a:p>
      </dgm:t>
    </dgm:pt>
    <dgm:pt modelId="{F9F0AEAE-BAD0-407E-8EFB-34FB3D6699FB}" type="sibTrans" cxnId="{5197B6A4-E845-48BF-B836-86FEB0A09AE2}">
      <dgm:prSet/>
      <dgm:spPr/>
      <dgm:t>
        <a:bodyPr/>
        <a:lstStyle/>
        <a:p>
          <a:endParaRPr lang="tr-TR"/>
        </a:p>
      </dgm:t>
    </dgm:pt>
    <dgm:pt modelId="{2480BAAE-0ADC-4BDC-ABAB-11F112679F77}">
      <dgm:prSet/>
      <dgm:spPr/>
      <dgm:t>
        <a:bodyPr/>
        <a:lstStyle/>
        <a:p>
          <a:r>
            <a:rPr lang="tr-TR"/>
            <a:t>Biyomimetik tasarım, doğadaki canlı organizmaların özelliklerini taklit eden çözümleri içerir.</a:t>
          </a:r>
          <a:endParaRPr lang="tr-TR" dirty="0"/>
        </a:p>
      </dgm:t>
    </dgm:pt>
    <dgm:pt modelId="{8BA04D66-12C6-48DF-92F0-6339063A0A24}" type="parTrans" cxnId="{113555DE-7BBD-4986-A9B4-9A3AFE4A3469}">
      <dgm:prSet/>
      <dgm:spPr/>
      <dgm:t>
        <a:bodyPr/>
        <a:lstStyle/>
        <a:p>
          <a:endParaRPr lang="tr-TR"/>
        </a:p>
      </dgm:t>
    </dgm:pt>
    <dgm:pt modelId="{AF784C09-E90B-4AC1-B10F-0E2529CBB43F}" type="sibTrans" cxnId="{113555DE-7BBD-4986-A9B4-9A3AFE4A3469}">
      <dgm:prSet/>
      <dgm:spPr/>
      <dgm:t>
        <a:bodyPr/>
        <a:lstStyle/>
        <a:p>
          <a:endParaRPr lang="tr-TR"/>
        </a:p>
      </dgm:t>
    </dgm:pt>
    <dgm:pt modelId="{A420B78E-C75D-45C5-8828-0F09BCE5ED7E}">
      <dgm:prSet/>
      <dgm:spPr/>
      <dgm:t>
        <a:bodyPr/>
        <a:lstStyle/>
        <a:p>
          <a:r>
            <a:rPr lang="tr-TR"/>
            <a:t>İnsan vücudunun hareketini taklit eden mekanizmalar, protez ve ortezlerde kullanılabilir.</a:t>
          </a:r>
          <a:endParaRPr lang="tr-TR" dirty="0"/>
        </a:p>
      </dgm:t>
    </dgm:pt>
    <dgm:pt modelId="{4C9F12DE-405D-49BB-A5F2-BFF97FCB07F3}" type="parTrans" cxnId="{9FFEF7D2-7DBB-45A0-ADF6-61E5396EF6CE}">
      <dgm:prSet/>
      <dgm:spPr/>
      <dgm:t>
        <a:bodyPr/>
        <a:lstStyle/>
        <a:p>
          <a:endParaRPr lang="tr-TR"/>
        </a:p>
      </dgm:t>
    </dgm:pt>
    <dgm:pt modelId="{8A804A51-F814-48EA-AB20-DCE35AFDA1B2}" type="sibTrans" cxnId="{9FFEF7D2-7DBB-45A0-ADF6-61E5396EF6CE}">
      <dgm:prSet/>
      <dgm:spPr/>
      <dgm:t>
        <a:bodyPr/>
        <a:lstStyle/>
        <a:p>
          <a:endParaRPr lang="tr-TR"/>
        </a:p>
      </dgm:t>
    </dgm:pt>
    <dgm:pt modelId="{B3375BCF-D20F-487D-9467-E4AD6678DA2C}">
      <dgm:prSet/>
      <dgm:spPr/>
      <dgm:t>
        <a:bodyPr/>
        <a:lstStyle/>
        <a:p>
          <a:r>
            <a:rPr lang="tr-TR"/>
            <a:t>Örneğin, robotik protezlerde insana benzer eklem yapıları ve kas benzeri tahrik sistemleri kullanılabilir.</a:t>
          </a:r>
          <a:endParaRPr lang="tr-TR" dirty="0"/>
        </a:p>
      </dgm:t>
    </dgm:pt>
    <dgm:pt modelId="{8844ED42-04AC-4D39-AC1C-EA0AF04E572F}" type="parTrans" cxnId="{C070C508-6570-4E41-96EE-1C9DCBA4A55E}">
      <dgm:prSet/>
      <dgm:spPr/>
      <dgm:t>
        <a:bodyPr/>
        <a:lstStyle/>
        <a:p>
          <a:endParaRPr lang="tr-TR"/>
        </a:p>
      </dgm:t>
    </dgm:pt>
    <dgm:pt modelId="{ABD5174E-FB6C-4DE8-A7A4-E092DE9373ED}" type="sibTrans" cxnId="{C070C508-6570-4E41-96EE-1C9DCBA4A55E}">
      <dgm:prSet/>
      <dgm:spPr/>
      <dgm:t>
        <a:bodyPr/>
        <a:lstStyle/>
        <a:p>
          <a:endParaRPr lang="tr-TR"/>
        </a:p>
      </dgm:t>
    </dgm:pt>
    <dgm:pt modelId="{99F02114-B920-4166-8231-389483BE5463}" type="pres">
      <dgm:prSet presAssocID="{1C7EFF90-1055-4943-99F0-B07C606B9DC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3A1C5E20-55C0-48DE-B072-D4B06F6E3EC5}" type="pres">
      <dgm:prSet presAssocID="{12B208E5-2A12-4A1A-A0EA-40A8EB8AD698}" presName="thickLine" presStyleLbl="alignNode1" presStyleIdx="0" presStyleCnt="5"/>
      <dgm:spPr/>
    </dgm:pt>
    <dgm:pt modelId="{BBE31292-C0FD-4B97-B6A3-7AB4C28A6CBF}" type="pres">
      <dgm:prSet presAssocID="{12B208E5-2A12-4A1A-A0EA-40A8EB8AD698}" presName="horz1" presStyleCnt="0"/>
      <dgm:spPr/>
    </dgm:pt>
    <dgm:pt modelId="{81A3961F-1DAE-4AF7-98DF-6C9B382D576D}" type="pres">
      <dgm:prSet presAssocID="{12B208E5-2A12-4A1A-A0EA-40A8EB8AD698}" presName="tx1" presStyleLbl="revTx" presStyleIdx="0" presStyleCnt="20"/>
      <dgm:spPr/>
      <dgm:t>
        <a:bodyPr/>
        <a:lstStyle/>
        <a:p>
          <a:endParaRPr lang="tr-TR"/>
        </a:p>
      </dgm:t>
    </dgm:pt>
    <dgm:pt modelId="{0E92D283-18C3-4971-8138-64484DC7FF96}" type="pres">
      <dgm:prSet presAssocID="{12B208E5-2A12-4A1A-A0EA-40A8EB8AD698}" presName="vert1" presStyleCnt="0"/>
      <dgm:spPr/>
    </dgm:pt>
    <dgm:pt modelId="{FF278F78-764B-4435-B0BE-8FCD8ADE2585}" type="pres">
      <dgm:prSet presAssocID="{1AA90B01-E873-4F49-8F48-2D2A79EDEDFA}" presName="vertSpace2a" presStyleCnt="0"/>
      <dgm:spPr/>
    </dgm:pt>
    <dgm:pt modelId="{02887A50-0CF5-41BE-8E59-209E1B86D174}" type="pres">
      <dgm:prSet presAssocID="{1AA90B01-E873-4F49-8F48-2D2A79EDEDFA}" presName="horz2" presStyleCnt="0"/>
      <dgm:spPr/>
    </dgm:pt>
    <dgm:pt modelId="{20C83F0D-7312-43C0-9A45-5317DA71CA04}" type="pres">
      <dgm:prSet presAssocID="{1AA90B01-E873-4F49-8F48-2D2A79EDEDFA}" presName="horzSpace2" presStyleCnt="0"/>
      <dgm:spPr/>
    </dgm:pt>
    <dgm:pt modelId="{6F11FF7F-7CFC-443E-BF72-02D6203D585A}" type="pres">
      <dgm:prSet presAssocID="{1AA90B01-E873-4F49-8F48-2D2A79EDEDFA}" presName="tx2" presStyleLbl="revTx" presStyleIdx="1" presStyleCnt="20"/>
      <dgm:spPr/>
      <dgm:t>
        <a:bodyPr/>
        <a:lstStyle/>
        <a:p>
          <a:endParaRPr lang="tr-TR"/>
        </a:p>
      </dgm:t>
    </dgm:pt>
    <dgm:pt modelId="{3C181505-882D-41FD-A23D-AAE0CCBD0C3C}" type="pres">
      <dgm:prSet presAssocID="{1AA90B01-E873-4F49-8F48-2D2A79EDEDFA}" presName="vert2" presStyleCnt="0"/>
      <dgm:spPr/>
    </dgm:pt>
    <dgm:pt modelId="{0E412006-429B-4E03-99BE-E4DE0500317B}" type="pres">
      <dgm:prSet presAssocID="{1AA90B01-E873-4F49-8F48-2D2A79EDEDFA}" presName="thinLine2b" presStyleLbl="callout" presStyleIdx="0" presStyleCnt="15"/>
      <dgm:spPr/>
    </dgm:pt>
    <dgm:pt modelId="{E21F7669-5E4F-481D-84D4-F3390D9B157A}" type="pres">
      <dgm:prSet presAssocID="{1AA90B01-E873-4F49-8F48-2D2A79EDEDFA}" presName="vertSpace2b" presStyleCnt="0"/>
      <dgm:spPr/>
    </dgm:pt>
    <dgm:pt modelId="{6240BA8C-27D4-4596-9000-D0E04125AC60}" type="pres">
      <dgm:prSet presAssocID="{61E59C75-7FC1-4461-8B1E-15EB96D0F2AC}" presName="horz2" presStyleCnt="0"/>
      <dgm:spPr/>
    </dgm:pt>
    <dgm:pt modelId="{2710F67D-A304-4297-9E0F-99A280B645F6}" type="pres">
      <dgm:prSet presAssocID="{61E59C75-7FC1-4461-8B1E-15EB96D0F2AC}" presName="horzSpace2" presStyleCnt="0"/>
      <dgm:spPr/>
    </dgm:pt>
    <dgm:pt modelId="{74781AAE-3D46-4009-B638-6321836FD89D}" type="pres">
      <dgm:prSet presAssocID="{61E59C75-7FC1-4461-8B1E-15EB96D0F2AC}" presName="tx2" presStyleLbl="revTx" presStyleIdx="2" presStyleCnt="20"/>
      <dgm:spPr/>
      <dgm:t>
        <a:bodyPr/>
        <a:lstStyle/>
        <a:p>
          <a:endParaRPr lang="tr-TR"/>
        </a:p>
      </dgm:t>
    </dgm:pt>
    <dgm:pt modelId="{A99E39A7-AB7C-48E6-A94B-DB45DB68FBC9}" type="pres">
      <dgm:prSet presAssocID="{61E59C75-7FC1-4461-8B1E-15EB96D0F2AC}" presName="vert2" presStyleCnt="0"/>
      <dgm:spPr/>
    </dgm:pt>
    <dgm:pt modelId="{22759865-9DB8-49DC-A03E-5077B3E15562}" type="pres">
      <dgm:prSet presAssocID="{61E59C75-7FC1-4461-8B1E-15EB96D0F2AC}" presName="thinLine2b" presStyleLbl="callout" presStyleIdx="1" presStyleCnt="15"/>
      <dgm:spPr/>
    </dgm:pt>
    <dgm:pt modelId="{ACF1605F-1B29-402C-803C-E34E9069466E}" type="pres">
      <dgm:prSet presAssocID="{61E59C75-7FC1-4461-8B1E-15EB96D0F2AC}" presName="vertSpace2b" presStyleCnt="0"/>
      <dgm:spPr/>
    </dgm:pt>
    <dgm:pt modelId="{558DFB83-B388-46FB-A606-42A42F96F48D}" type="pres">
      <dgm:prSet presAssocID="{E1FEFBBD-A0F5-46D6-BFC4-C078995F7CDD}" presName="horz2" presStyleCnt="0"/>
      <dgm:spPr/>
    </dgm:pt>
    <dgm:pt modelId="{651E4D42-F3AC-4803-9486-C66292490582}" type="pres">
      <dgm:prSet presAssocID="{E1FEFBBD-A0F5-46D6-BFC4-C078995F7CDD}" presName="horzSpace2" presStyleCnt="0"/>
      <dgm:spPr/>
    </dgm:pt>
    <dgm:pt modelId="{B973CFC0-B610-457E-BD15-21742BB96790}" type="pres">
      <dgm:prSet presAssocID="{E1FEFBBD-A0F5-46D6-BFC4-C078995F7CDD}" presName="tx2" presStyleLbl="revTx" presStyleIdx="3" presStyleCnt="20"/>
      <dgm:spPr/>
      <dgm:t>
        <a:bodyPr/>
        <a:lstStyle/>
        <a:p>
          <a:endParaRPr lang="tr-TR"/>
        </a:p>
      </dgm:t>
    </dgm:pt>
    <dgm:pt modelId="{B50FE421-F6D8-49AC-8868-6CCF05514EBA}" type="pres">
      <dgm:prSet presAssocID="{E1FEFBBD-A0F5-46D6-BFC4-C078995F7CDD}" presName="vert2" presStyleCnt="0"/>
      <dgm:spPr/>
    </dgm:pt>
    <dgm:pt modelId="{C2001600-9BD1-4233-99AB-844390359056}" type="pres">
      <dgm:prSet presAssocID="{E1FEFBBD-A0F5-46D6-BFC4-C078995F7CDD}" presName="thinLine2b" presStyleLbl="callout" presStyleIdx="2" presStyleCnt="15"/>
      <dgm:spPr/>
    </dgm:pt>
    <dgm:pt modelId="{15082D04-F129-4C0B-A853-391F929577B6}" type="pres">
      <dgm:prSet presAssocID="{E1FEFBBD-A0F5-46D6-BFC4-C078995F7CDD}" presName="vertSpace2b" presStyleCnt="0"/>
      <dgm:spPr/>
    </dgm:pt>
    <dgm:pt modelId="{76807FA3-CDA3-4A67-ABDE-73C9182E7A30}" type="pres">
      <dgm:prSet presAssocID="{8AB87A86-A178-4992-BF77-F6BE3412ABE3}" presName="thickLine" presStyleLbl="alignNode1" presStyleIdx="1" presStyleCnt="5"/>
      <dgm:spPr/>
    </dgm:pt>
    <dgm:pt modelId="{EB12BF6C-6B80-4E6E-8238-4F1C01CAE02E}" type="pres">
      <dgm:prSet presAssocID="{8AB87A86-A178-4992-BF77-F6BE3412ABE3}" presName="horz1" presStyleCnt="0"/>
      <dgm:spPr/>
    </dgm:pt>
    <dgm:pt modelId="{619A0618-8E18-460F-B8B0-47B196E27221}" type="pres">
      <dgm:prSet presAssocID="{8AB87A86-A178-4992-BF77-F6BE3412ABE3}" presName="tx1" presStyleLbl="revTx" presStyleIdx="4" presStyleCnt="20"/>
      <dgm:spPr/>
      <dgm:t>
        <a:bodyPr/>
        <a:lstStyle/>
        <a:p>
          <a:endParaRPr lang="tr-TR"/>
        </a:p>
      </dgm:t>
    </dgm:pt>
    <dgm:pt modelId="{FEE78FD1-1761-43B4-8E17-FEC68749B2D7}" type="pres">
      <dgm:prSet presAssocID="{8AB87A86-A178-4992-BF77-F6BE3412ABE3}" presName="vert1" presStyleCnt="0"/>
      <dgm:spPr/>
    </dgm:pt>
    <dgm:pt modelId="{936A0EF7-37D0-41BD-8438-898B2E447977}" type="pres">
      <dgm:prSet presAssocID="{F4A1791E-97FD-4FC4-8F3F-B7DE14F2CA18}" presName="vertSpace2a" presStyleCnt="0"/>
      <dgm:spPr/>
    </dgm:pt>
    <dgm:pt modelId="{B25DD7B1-6914-4C23-BBEC-F4FBCE804B66}" type="pres">
      <dgm:prSet presAssocID="{F4A1791E-97FD-4FC4-8F3F-B7DE14F2CA18}" presName="horz2" presStyleCnt="0"/>
      <dgm:spPr/>
    </dgm:pt>
    <dgm:pt modelId="{B1EC42C6-A354-4DB9-BE35-8388E6526BAB}" type="pres">
      <dgm:prSet presAssocID="{F4A1791E-97FD-4FC4-8F3F-B7DE14F2CA18}" presName="horzSpace2" presStyleCnt="0"/>
      <dgm:spPr/>
    </dgm:pt>
    <dgm:pt modelId="{C8D6ED2F-772A-4B5A-AD0F-4B72E45FA64D}" type="pres">
      <dgm:prSet presAssocID="{F4A1791E-97FD-4FC4-8F3F-B7DE14F2CA18}" presName="tx2" presStyleLbl="revTx" presStyleIdx="5" presStyleCnt="20"/>
      <dgm:spPr/>
      <dgm:t>
        <a:bodyPr/>
        <a:lstStyle/>
        <a:p>
          <a:endParaRPr lang="tr-TR"/>
        </a:p>
      </dgm:t>
    </dgm:pt>
    <dgm:pt modelId="{5ACE052D-95A0-4D93-942C-40A8253F30BE}" type="pres">
      <dgm:prSet presAssocID="{F4A1791E-97FD-4FC4-8F3F-B7DE14F2CA18}" presName="vert2" presStyleCnt="0"/>
      <dgm:spPr/>
    </dgm:pt>
    <dgm:pt modelId="{062EB65E-E204-4405-AE2D-3D01BF3A5D06}" type="pres">
      <dgm:prSet presAssocID="{F4A1791E-97FD-4FC4-8F3F-B7DE14F2CA18}" presName="thinLine2b" presStyleLbl="callout" presStyleIdx="3" presStyleCnt="15"/>
      <dgm:spPr/>
    </dgm:pt>
    <dgm:pt modelId="{167E1D46-BB35-4E2B-AEB5-ACF153EEEEB2}" type="pres">
      <dgm:prSet presAssocID="{F4A1791E-97FD-4FC4-8F3F-B7DE14F2CA18}" presName="vertSpace2b" presStyleCnt="0"/>
      <dgm:spPr/>
    </dgm:pt>
    <dgm:pt modelId="{6F622128-16B2-4BCC-952C-39CBF25C80DD}" type="pres">
      <dgm:prSet presAssocID="{E79C8147-E52B-443A-B1EA-89CBA1CD6007}" presName="horz2" presStyleCnt="0"/>
      <dgm:spPr/>
    </dgm:pt>
    <dgm:pt modelId="{DBF7E70F-5BFF-47F9-903D-D72A51D2830F}" type="pres">
      <dgm:prSet presAssocID="{E79C8147-E52B-443A-B1EA-89CBA1CD6007}" presName="horzSpace2" presStyleCnt="0"/>
      <dgm:spPr/>
    </dgm:pt>
    <dgm:pt modelId="{4E57E912-6400-49C1-8FF2-F4BAE78ECD1C}" type="pres">
      <dgm:prSet presAssocID="{E79C8147-E52B-443A-B1EA-89CBA1CD6007}" presName="tx2" presStyleLbl="revTx" presStyleIdx="6" presStyleCnt="20"/>
      <dgm:spPr/>
      <dgm:t>
        <a:bodyPr/>
        <a:lstStyle/>
        <a:p>
          <a:endParaRPr lang="tr-TR"/>
        </a:p>
      </dgm:t>
    </dgm:pt>
    <dgm:pt modelId="{EF631A19-DC9A-404F-B7AF-8EB6977473CF}" type="pres">
      <dgm:prSet presAssocID="{E79C8147-E52B-443A-B1EA-89CBA1CD6007}" presName="vert2" presStyleCnt="0"/>
      <dgm:spPr/>
    </dgm:pt>
    <dgm:pt modelId="{4210014F-2152-4DFC-8DDD-A11D6D79184C}" type="pres">
      <dgm:prSet presAssocID="{E79C8147-E52B-443A-B1EA-89CBA1CD6007}" presName="thinLine2b" presStyleLbl="callout" presStyleIdx="4" presStyleCnt="15"/>
      <dgm:spPr/>
    </dgm:pt>
    <dgm:pt modelId="{EF830C69-173C-436C-A10F-BD761DC9A11B}" type="pres">
      <dgm:prSet presAssocID="{E79C8147-E52B-443A-B1EA-89CBA1CD6007}" presName="vertSpace2b" presStyleCnt="0"/>
      <dgm:spPr/>
    </dgm:pt>
    <dgm:pt modelId="{CC647A23-22ED-4BCC-81D3-3B8AEF3C8F63}" type="pres">
      <dgm:prSet presAssocID="{1F6C0F7A-1164-4F7E-BFD6-4B964E8951A9}" presName="horz2" presStyleCnt="0"/>
      <dgm:spPr/>
    </dgm:pt>
    <dgm:pt modelId="{3DC2EE28-02D4-4B17-8B3B-4453F440A39D}" type="pres">
      <dgm:prSet presAssocID="{1F6C0F7A-1164-4F7E-BFD6-4B964E8951A9}" presName="horzSpace2" presStyleCnt="0"/>
      <dgm:spPr/>
    </dgm:pt>
    <dgm:pt modelId="{D1E34689-5E1D-4D07-8A31-D1E81E1C2F3B}" type="pres">
      <dgm:prSet presAssocID="{1F6C0F7A-1164-4F7E-BFD6-4B964E8951A9}" presName="tx2" presStyleLbl="revTx" presStyleIdx="7" presStyleCnt="20"/>
      <dgm:spPr/>
      <dgm:t>
        <a:bodyPr/>
        <a:lstStyle/>
        <a:p>
          <a:endParaRPr lang="tr-TR"/>
        </a:p>
      </dgm:t>
    </dgm:pt>
    <dgm:pt modelId="{4CC7D200-4DE9-4A28-9AA3-16E7F68E28B9}" type="pres">
      <dgm:prSet presAssocID="{1F6C0F7A-1164-4F7E-BFD6-4B964E8951A9}" presName="vert2" presStyleCnt="0"/>
      <dgm:spPr/>
    </dgm:pt>
    <dgm:pt modelId="{04E3DCC9-6956-4FA5-BA3F-792CB0A70396}" type="pres">
      <dgm:prSet presAssocID="{1F6C0F7A-1164-4F7E-BFD6-4B964E8951A9}" presName="thinLine2b" presStyleLbl="callout" presStyleIdx="5" presStyleCnt="15"/>
      <dgm:spPr/>
    </dgm:pt>
    <dgm:pt modelId="{B7FEA948-23C0-4DA1-AD31-02CE5D74C0FE}" type="pres">
      <dgm:prSet presAssocID="{1F6C0F7A-1164-4F7E-BFD6-4B964E8951A9}" presName="vertSpace2b" presStyleCnt="0"/>
      <dgm:spPr/>
    </dgm:pt>
    <dgm:pt modelId="{3450ACEE-1B1B-480D-975F-E3194168F3BC}" type="pres">
      <dgm:prSet presAssocID="{9760E062-1DC9-4026-88FB-D927DFC8C373}" presName="thickLine" presStyleLbl="alignNode1" presStyleIdx="2" presStyleCnt="5"/>
      <dgm:spPr/>
    </dgm:pt>
    <dgm:pt modelId="{A2B24EE2-0A34-48A2-ABC1-DCBD9DE7EEB0}" type="pres">
      <dgm:prSet presAssocID="{9760E062-1DC9-4026-88FB-D927DFC8C373}" presName="horz1" presStyleCnt="0"/>
      <dgm:spPr/>
    </dgm:pt>
    <dgm:pt modelId="{E5035C24-D62F-4872-BBA3-A3FD1BACBB1E}" type="pres">
      <dgm:prSet presAssocID="{9760E062-1DC9-4026-88FB-D927DFC8C373}" presName="tx1" presStyleLbl="revTx" presStyleIdx="8" presStyleCnt="20"/>
      <dgm:spPr/>
      <dgm:t>
        <a:bodyPr/>
        <a:lstStyle/>
        <a:p>
          <a:endParaRPr lang="tr-TR"/>
        </a:p>
      </dgm:t>
    </dgm:pt>
    <dgm:pt modelId="{0C89300C-5322-4CE0-819F-4097124C8C51}" type="pres">
      <dgm:prSet presAssocID="{9760E062-1DC9-4026-88FB-D927DFC8C373}" presName="vert1" presStyleCnt="0"/>
      <dgm:spPr/>
    </dgm:pt>
    <dgm:pt modelId="{B8BE86E5-586B-4FDB-A5DF-1CF3823E8A16}" type="pres">
      <dgm:prSet presAssocID="{2521E05A-6B67-485A-AD50-4A00FA514247}" presName="vertSpace2a" presStyleCnt="0"/>
      <dgm:spPr/>
    </dgm:pt>
    <dgm:pt modelId="{9C8FCD8A-FDB8-4F79-AEEC-CD6E2BDB4A78}" type="pres">
      <dgm:prSet presAssocID="{2521E05A-6B67-485A-AD50-4A00FA514247}" presName="horz2" presStyleCnt="0"/>
      <dgm:spPr/>
    </dgm:pt>
    <dgm:pt modelId="{708E03EB-BABE-4992-8AA9-880A3300E573}" type="pres">
      <dgm:prSet presAssocID="{2521E05A-6B67-485A-AD50-4A00FA514247}" presName="horzSpace2" presStyleCnt="0"/>
      <dgm:spPr/>
    </dgm:pt>
    <dgm:pt modelId="{94D54CCA-E1B2-4C21-9884-19C115705E0D}" type="pres">
      <dgm:prSet presAssocID="{2521E05A-6B67-485A-AD50-4A00FA514247}" presName="tx2" presStyleLbl="revTx" presStyleIdx="9" presStyleCnt="20"/>
      <dgm:spPr/>
      <dgm:t>
        <a:bodyPr/>
        <a:lstStyle/>
        <a:p>
          <a:endParaRPr lang="tr-TR"/>
        </a:p>
      </dgm:t>
    </dgm:pt>
    <dgm:pt modelId="{96499E2F-9054-421F-A5C2-098D9390ECAB}" type="pres">
      <dgm:prSet presAssocID="{2521E05A-6B67-485A-AD50-4A00FA514247}" presName="vert2" presStyleCnt="0"/>
      <dgm:spPr/>
    </dgm:pt>
    <dgm:pt modelId="{AADA2151-26CA-4FD4-A849-12AEDB116EAF}" type="pres">
      <dgm:prSet presAssocID="{2521E05A-6B67-485A-AD50-4A00FA514247}" presName="thinLine2b" presStyleLbl="callout" presStyleIdx="6" presStyleCnt="15"/>
      <dgm:spPr/>
    </dgm:pt>
    <dgm:pt modelId="{26C277CA-F532-4701-8946-B9CCD24A8FAE}" type="pres">
      <dgm:prSet presAssocID="{2521E05A-6B67-485A-AD50-4A00FA514247}" presName="vertSpace2b" presStyleCnt="0"/>
      <dgm:spPr/>
    </dgm:pt>
    <dgm:pt modelId="{0D404496-612D-4DAF-99EF-343989C1297C}" type="pres">
      <dgm:prSet presAssocID="{4F530B1B-F9FD-4D1C-AEB9-07DC71A26996}" presName="horz2" presStyleCnt="0"/>
      <dgm:spPr/>
    </dgm:pt>
    <dgm:pt modelId="{3406EC1C-2FA7-4384-A9B6-605A8CFAC414}" type="pres">
      <dgm:prSet presAssocID="{4F530B1B-F9FD-4D1C-AEB9-07DC71A26996}" presName="horzSpace2" presStyleCnt="0"/>
      <dgm:spPr/>
    </dgm:pt>
    <dgm:pt modelId="{62DB0629-1F03-4C28-9FBF-A7549C155A2A}" type="pres">
      <dgm:prSet presAssocID="{4F530B1B-F9FD-4D1C-AEB9-07DC71A26996}" presName="tx2" presStyleLbl="revTx" presStyleIdx="10" presStyleCnt="20"/>
      <dgm:spPr/>
      <dgm:t>
        <a:bodyPr/>
        <a:lstStyle/>
        <a:p>
          <a:endParaRPr lang="tr-TR"/>
        </a:p>
      </dgm:t>
    </dgm:pt>
    <dgm:pt modelId="{B9FF0BEE-09FA-4984-BB11-2B34A7FCC36C}" type="pres">
      <dgm:prSet presAssocID="{4F530B1B-F9FD-4D1C-AEB9-07DC71A26996}" presName="vert2" presStyleCnt="0"/>
      <dgm:spPr/>
    </dgm:pt>
    <dgm:pt modelId="{3C1ACD3B-C253-4DA7-9D92-506991D3CC78}" type="pres">
      <dgm:prSet presAssocID="{4F530B1B-F9FD-4D1C-AEB9-07DC71A26996}" presName="thinLine2b" presStyleLbl="callout" presStyleIdx="7" presStyleCnt="15"/>
      <dgm:spPr/>
    </dgm:pt>
    <dgm:pt modelId="{25C7C1E8-06DF-4433-A4AF-0D79FA358943}" type="pres">
      <dgm:prSet presAssocID="{4F530B1B-F9FD-4D1C-AEB9-07DC71A26996}" presName="vertSpace2b" presStyleCnt="0"/>
      <dgm:spPr/>
    </dgm:pt>
    <dgm:pt modelId="{82B5595D-633F-4FAB-B54E-E5C03115EFD5}" type="pres">
      <dgm:prSet presAssocID="{A62B45B8-93EF-4934-94AD-70CB1BEDA043}" presName="horz2" presStyleCnt="0"/>
      <dgm:spPr/>
    </dgm:pt>
    <dgm:pt modelId="{E5E541FA-6AE2-4211-BC4B-B45646B1B519}" type="pres">
      <dgm:prSet presAssocID="{A62B45B8-93EF-4934-94AD-70CB1BEDA043}" presName="horzSpace2" presStyleCnt="0"/>
      <dgm:spPr/>
    </dgm:pt>
    <dgm:pt modelId="{406E2CC2-0C6C-40B2-A27D-5C4160134FB8}" type="pres">
      <dgm:prSet presAssocID="{A62B45B8-93EF-4934-94AD-70CB1BEDA043}" presName="tx2" presStyleLbl="revTx" presStyleIdx="11" presStyleCnt="20"/>
      <dgm:spPr/>
      <dgm:t>
        <a:bodyPr/>
        <a:lstStyle/>
        <a:p>
          <a:endParaRPr lang="tr-TR"/>
        </a:p>
      </dgm:t>
    </dgm:pt>
    <dgm:pt modelId="{109A8E37-AAFD-45E7-B74A-7450CB29757A}" type="pres">
      <dgm:prSet presAssocID="{A62B45B8-93EF-4934-94AD-70CB1BEDA043}" presName="vert2" presStyleCnt="0"/>
      <dgm:spPr/>
    </dgm:pt>
    <dgm:pt modelId="{8F3F7D18-59CC-4332-8867-259AC87B2EA5}" type="pres">
      <dgm:prSet presAssocID="{A62B45B8-93EF-4934-94AD-70CB1BEDA043}" presName="thinLine2b" presStyleLbl="callout" presStyleIdx="8" presStyleCnt="15"/>
      <dgm:spPr/>
    </dgm:pt>
    <dgm:pt modelId="{D27FFA4A-2223-42A3-9C15-9A18FC5B63A9}" type="pres">
      <dgm:prSet presAssocID="{A62B45B8-93EF-4934-94AD-70CB1BEDA043}" presName="vertSpace2b" presStyleCnt="0"/>
      <dgm:spPr/>
    </dgm:pt>
    <dgm:pt modelId="{960F7402-1E79-4E6E-BE76-945CABA64E2A}" type="pres">
      <dgm:prSet presAssocID="{1224A49D-275D-49B0-B226-85E105DE7482}" presName="thickLine" presStyleLbl="alignNode1" presStyleIdx="3" presStyleCnt="5"/>
      <dgm:spPr/>
    </dgm:pt>
    <dgm:pt modelId="{CC98D0E1-64E1-4767-9641-3918C25D80B4}" type="pres">
      <dgm:prSet presAssocID="{1224A49D-275D-49B0-B226-85E105DE7482}" presName="horz1" presStyleCnt="0"/>
      <dgm:spPr/>
    </dgm:pt>
    <dgm:pt modelId="{532A5E6E-B549-4EB5-AEE5-B769CD02959D}" type="pres">
      <dgm:prSet presAssocID="{1224A49D-275D-49B0-B226-85E105DE7482}" presName="tx1" presStyleLbl="revTx" presStyleIdx="12" presStyleCnt="20"/>
      <dgm:spPr/>
      <dgm:t>
        <a:bodyPr/>
        <a:lstStyle/>
        <a:p>
          <a:endParaRPr lang="tr-TR"/>
        </a:p>
      </dgm:t>
    </dgm:pt>
    <dgm:pt modelId="{9901D762-1547-4F9A-B1D5-D7EDF6DE5414}" type="pres">
      <dgm:prSet presAssocID="{1224A49D-275D-49B0-B226-85E105DE7482}" presName="vert1" presStyleCnt="0"/>
      <dgm:spPr/>
    </dgm:pt>
    <dgm:pt modelId="{3DAE2B95-D460-4F2A-9F98-6694A1B5228B}" type="pres">
      <dgm:prSet presAssocID="{7503DA80-CE30-4228-B025-11422104A5CA}" presName="vertSpace2a" presStyleCnt="0"/>
      <dgm:spPr/>
    </dgm:pt>
    <dgm:pt modelId="{97067E5B-09CB-4FD2-9B04-41DDF9CD394E}" type="pres">
      <dgm:prSet presAssocID="{7503DA80-CE30-4228-B025-11422104A5CA}" presName="horz2" presStyleCnt="0"/>
      <dgm:spPr/>
    </dgm:pt>
    <dgm:pt modelId="{16D45908-A311-4A82-B8A6-B4142FC23BA3}" type="pres">
      <dgm:prSet presAssocID="{7503DA80-CE30-4228-B025-11422104A5CA}" presName="horzSpace2" presStyleCnt="0"/>
      <dgm:spPr/>
    </dgm:pt>
    <dgm:pt modelId="{DBBA2CE9-2987-44CA-B4CD-2C7D3AC30584}" type="pres">
      <dgm:prSet presAssocID="{7503DA80-CE30-4228-B025-11422104A5CA}" presName="tx2" presStyleLbl="revTx" presStyleIdx="13" presStyleCnt="20"/>
      <dgm:spPr/>
      <dgm:t>
        <a:bodyPr/>
        <a:lstStyle/>
        <a:p>
          <a:endParaRPr lang="tr-TR"/>
        </a:p>
      </dgm:t>
    </dgm:pt>
    <dgm:pt modelId="{43AA13E2-F36F-4B01-BF3A-39806BBA066C}" type="pres">
      <dgm:prSet presAssocID="{7503DA80-CE30-4228-B025-11422104A5CA}" presName="vert2" presStyleCnt="0"/>
      <dgm:spPr/>
    </dgm:pt>
    <dgm:pt modelId="{2EF4E5E0-17EA-4F5B-912B-B5BFD7AB2B67}" type="pres">
      <dgm:prSet presAssocID="{7503DA80-CE30-4228-B025-11422104A5CA}" presName="thinLine2b" presStyleLbl="callout" presStyleIdx="9" presStyleCnt="15"/>
      <dgm:spPr/>
    </dgm:pt>
    <dgm:pt modelId="{C782FC6A-3D55-4D4E-8438-DD009EA10242}" type="pres">
      <dgm:prSet presAssocID="{7503DA80-CE30-4228-B025-11422104A5CA}" presName="vertSpace2b" presStyleCnt="0"/>
      <dgm:spPr/>
    </dgm:pt>
    <dgm:pt modelId="{D6B4E360-3475-41A0-959F-EEDA0A071DBE}" type="pres">
      <dgm:prSet presAssocID="{CA838704-D830-4AEA-A277-E8768B9F02D4}" presName="horz2" presStyleCnt="0"/>
      <dgm:spPr/>
    </dgm:pt>
    <dgm:pt modelId="{5C1C2745-F3DC-4723-ADFD-724646763BA2}" type="pres">
      <dgm:prSet presAssocID="{CA838704-D830-4AEA-A277-E8768B9F02D4}" presName="horzSpace2" presStyleCnt="0"/>
      <dgm:spPr/>
    </dgm:pt>
    <dgm:pt modelId="{A58B5355-C20C-482C-AD01-D670394A335C}" type="pres">
      <dgm:prSet presAssocID="{CA838704-D830-4AEA-A277-E8768B9F02D4}" presName="tx2" presStyleLbl="revTx" presStyleIdx="14" presStyleCnt="20"/>
      <dgm:spPr/>
      <dgm:t>
        <a:bodyPr/>
        <a:lstStyle/>
        <a:p>
          <a:endParaRPr lang="tr-TR"/>
        </a:p>
      </dgm:t>
    </dgm:pt>
    <dgm:pt modelId="{2323C007-D1A7-4AB2-8D45-7FC02A40D5C3}" type="pres">
      <dgm:prSet presAssocID="{CA838704-D830-4AEA-A277-E8768B9F02D4}" presName="vert2" presStyleCnt="0"/>
      <dgm:spPr/>
    </dgm:pt>
    <dgm:pt modelId="{2E850A91-7900-495A-B61A-0219D31DECEE}" type="pres">
      <dgm:prSet presAssocID="{CA838704-D830-4AEA-A277-E8768B9F02D4}" presName="thinLine2b" presStyleLbl="callout" presStyleIdx="10" presStyleCnt="15"/>
      <dgm:spPr/>
    </dgm:pt>
    <dgm:pt modelId="{CDD4F627-0480-49C7-B47F-804E6FAC31D1}" type="pres">
      <dgm:prSet presAssocID="{CA838704-D830-4AEA-A277-E8768B9F02D4}" presName="vertSpace2b" presStyleCnt="0"/>
      <dgm:spPr/>
    </dgm:pt>
    <dgm:pt modelId="{B044EB4A-B3DD-48B2-A489-DE03E4662EB5}" type="pres">
      <dgm:prSet presAssocID="{9394AC98-102B-48B9-839D-B20D856D139B}" presName="horz2" presStyleCnt="0"/>
      <dgm:spPr/>
    </dgm:pt>
    <dgm:pt modelId="{D7EDA753-5BF8-4B38-8424-5E44B8E161D3}" type="pres">
      <dgm:prSet presAssocID="{9394AC98-102B-48B9-839D-B20D856D139B}" presName="horzSpace2" presStyleCnt="0"/>
      <dgm:spPr/>
    </dgm:pt>
    <dgm:pt modelId="{11A25D03-FD7A-4B4E-B9E7-79B597DE6454}" type="pres">
      <dgm:prSet presAssocID="{9394AC98-102B-48B9-839D-B20D856D139B}" presName="tx2" presStyleLbl="revTx" presStyleIdx="15" presStyleCnt="20"/>
      <dgm:spPr/>
      <dgm:t>
        <a:bodyPr/>
        <a:lstStyle/>
        <a:p>
          <a:endParaRPr lang="tr-TR"/>
        </a:p>
      </dgm:t>
    </dgm:pt>
    <dgm:pt modelId="{8B14B344-53B4-4090-BC11-F0836955C702}" type="pres">
      <dgm:prSet presAssocID="{9394AC98-102B-48B9-839D-B20D856D139B}" presName="vert2" presStyleCnt="0"/>
      <dgm:spPr/>
    </dgm:pt>
    <dgm:pt modelId="{95808057-32C8-4566-BBC4-6B3CDA518D71}" type="pres">
      <dgm:prSet presAssocID="{9394AC98-102B-48B9-839D-B20D856D139B}" presName="thinLine2b" presStyleLbl="callout" presStyleIdx="11" presStyleCnt="15"/>
      <dgm:spPr/>
    </dgm:pt>
    <dgm:pt modelId="{66EA8DFB-99AA-46AA-BA50-1B1F783853EE}" type="pres">
      <dgm:prSet presAssocID="{9394AC98-102B-48B9-839D-B20D856D139B}" presName="vertSpace2b" presStyleCnt="0"/>
      <dgm:spPr/>
    </dgm:pt>
    <dgm:pt modelId="{8A033CB0-BC36-44C2-A1A4-C64E1CB9AE66}" type="pres">
      <dgm:prSet presAssocID="{7F1F9046-0937-4F5E-A06D-E6A139D9EEB6}" presName="thickLine" presStyleLbl="alignNode1" presStyleIdx="4" presStyleCnt="5"/>
      <dgm:spPr/>
    </dgm:pt>
    <dgm:pt modelId="{10BA77AC-BC59-4798-BF2A-6A2AF06D6F1C}" type="pres">
      <dgm:prSet presAssocID="{7F1F9046-0937-4F5E-A06D-E6A139D9EEB6}" presName="horz1" presStyleCnt="0"/>
      <dgm:spPr/>
    </dgm:pt>
    <dgm:pt modelId="{A3A6E14C-36AA-4448-9A91-4F920F0BEB95}" type="pres">
      <dgm:prSet presAssocID="{7F1F9046-0937-4F5E-A06D-E6A139D9EEB6}" presName="tx1" presStyleLbl="revTx" presStyleIdx="16" presStyleCnt="20"/>
      <dgm:spPr/>
      <dgm:t>
        <a:bodyPr/>
        <a:lstStyle/>
        <a:p>
          <a:endParaRPr lang="tr-TR"/>
        </a:p>
      </dgm:t>
    </dgm:pt>
    <dgm:pt modelId="{4EC8BEC1-C743-41F4-9009-FDCA7191AAFD}" type="pres">
      <dgm:prSet presAssocID="{7F1F9046-0937-4F5E-A06D-E6A139D9EEB6}" presName="vert1" presStyleCnt="0"/>
      <dgm:spPr/>
    </dgm:pt>
    <dgm:pt modelId="{2FA218E1-1313-42A1-874C-982501229801}" type="pres">
      <dgm:prSet presAssocID="{2480BAAE-0ADC-4BDC-ABAB-11F112679F77}" presName="vertSpace2a" presStyleCnt="0"/>
      <dgm:spPr/>
    </dgm:pt>
    <dgm:pt modelId="{915889F2-D614-4D6F-9290-6EFE1CA01A8E}" type="pres">
      <dgm:prSet presAssocID="{2480BAAE-0ADC-4BDC-ABAB-11F112679F77}" presName="horz2" presStyleCnt="0"/>
      <dgm:spPr/>
    </dgm:pt>
    <dgm:pt modelId="{639BD2B2-B64B-45AD-867F-DBC5559BA326}" type="pres">
      <dgm:prSet presAssocID="{2480BAAE-0ADC-4BDC-ABAB-11F112679F77}" presName="horzSpace2" presStyleCnt="0"/>
      <dgm:spPr/>
    </dgm:pt>
    <dgm:pt modelId="{B803AAAA-B4FF-4C90-A304-A481A4626C5D}" type="pres">
      <dgm:prSet presAssocID="{2480BAAE-0ADC-4BDC-ABAB-11F112679F77}" presName="tx2" presStyleLbl="revTx" presStyleIdx="17" presStyleCnt="20"/>
      <dgm:spPr/>
      <dgm:t>
        <a:bodyPr/>
        <a:lstStyle/>
        <a:p>
          <a:endParaRPr lang="tr-TR"/>
        </a:p>
      </dgm:t>
    </dgm:pt>
    <dgm:pt modelId="{EB91E22C-8E34-4DD2-9FE6-EA705C013643}" type="pres">
      <dgm:prSet presAssocID="{2480BAAE-0ADC-4BDC-ABAB-11F112679F77}" presName="vert2" presStyleCnt="0"/>
      <dgm:spPr/>
    </dgm:pt>
    <dgm:pt modelId="{D1E2368C-C56F-48D9-A666-419D0847FDDD}" type="pres">
      <dgm:prSet presAssocID="{2480BAAE-0ADC-4BDC-ABAB-11F112679F77}" presName="thinLine2b" presStyleLbl="callout" presStyleIdx="12" presStyleCnt="15"/>
      <dgm:spPr/>
    </dgm:pt>
    <dgm:pt modelId="{A714C462-C513-4A1F-98CA-176189CF142C}" type="pres">
      <dgm:prSet presAssocID="{2480BAAE-0ADC-4BDC-ABAB-11F112679F77}" presName="vertSpace2b" presStyleCnt="0"/>
      <dgm:spPr/>
    </dgm:pt>
    <dgm:pt modelId="{5FBB6DE6-B993-4B30-8292-9A65EDAFE92C}" type="pres">
      <dgm:prSet presAssocID="{A420B78E-C75D-45C5-8828-0F09BCE5ED7E}" presName="horz2" presStyleCnt="0"/>
      <dgm:spPr/>
    </dgm:pt>
    <dgm:pt modelId="{6FE11D0D-F521-4D71-B32D-0573CAAB120C}" type="pres">
      <dgm:prSet presAssocID="{A420B78E-C75D-45C5-8828-0F09BCE5ED7E}" presName="horzSpace2" presStyleCnt="0"/>
      <dgm:spPr/>
    </dgm:pt>
    <dgm:pt modelId="{EBB2E66E-D33F-4286-8824-F836DD63477A}" type="pres">
      <dgm:prSet presAssocID="{A420B78E-C75D-45C5-8828-0F09BCE5ED7E}" presName="tx2" presStyleLbl="revTx" presStyleIdx="18" presStyleCnt="20"/>
      <dgm:spPr/>
      <dgm:t>
        <a:bodyPr/>
        <a:lstStyle/>
        <a:p>
          <a:endParaRPr lang="tr-TR"/>
        </a:p>
      </dgm:t>
    </dgm:pt>
    <dgm:pt modelId="{2C10CC81-9433-467E-BE1E-D4FB8B5CE02F}" type="pres">
      <dgm:prSet presAssocID="{A420B78E-C75D-45C5-8828-0F09BCE5ED7E}" presName="vert2" presStyleCnt="0"/>
      <dgm:spPr/>
    </dgm:pt>
    <dgm:pt modelId="{1EBD24BB-5D16-4AD5-ABD9-D7C29C52369D}" type="pres">
      <dgm:prSet presAssocID="{A420B78E-C75D-45C5-8828-0F09BCE5ED7E}" presName="thinLine2b" presStyleLbl="callout" presStyleIdx="13" presStyleCnt="15"/>
      <dgm:spPr/>
    </dgm:pt>
    <dgm:pt modelId="{AF6E11E8-6FB1-4285-A85D-D5D77D842694}" type="pres">
      <dgm:prSet presAssocID="{A420B78E-C75D-45C5-8828-0F09BCE5ED7E}" presName="vertSpace2b" presStyleCnt="0"/>
      <dgm:spPr/>
    </dgm:pt>
    <dgm:pt modelId="{BC12C559-DC06-4011-9776-DEB2394E6DDB}" type="pres">
      <dgm:prSet presAssocID="{B3375BCF-D20F-487D-9467-E4AD6678DA2C}" presName="horz2" presStyleCnt="0"/>
      <dgm:spPr/>
    </dgm:pt>
    <dgm:pt modelId="{B52F57C7-0116-496F-983B-EB55926D1054}" type="pres">
      <dgm:prSet presAssocID="{B3375BCF-D20F-487D-9467-E4AD6678DA2C}" presName="horzSpace2" presStyleCnt="0"/>
      <dgm:spPr/>
    </dgm:pt>
    <dgm:pt modelId="{82CD20C0-5E06-4295-B5C0-3C4735450691}" type="pres">
      <dgm:prSet presAssocID="{B3375BCF-D20F-487D-9467-E4AD6678DA2C}" presName="tx2" presStyleLbl="revTx" presStyleIdx="19" presStyleCnt="20"/>
      <dgm:spPr/>
      <dgm:t>
        <a:bodyPr/>
        <a:lstStyle/>
        <a:p>
          <a:endParaRPr lang="tr-TR"/>
        </a:p>
      </dgm:t>
    </dgm:pt>
    <dgm:pt modelId="{A493110F-15FE-4302-8FFC-B433AD9D3CA8}" type="pres">
      <dgm:prSet presAssocID="{B3375BCF-D20F-487D-9467-E4AD6678DA2C}" presName="vert2" presStyleCnt="0"/>
      <dgm:spPr/>
    </dgm:pt>
    <dgm:pt modelId="{1E6DC9EF-276C-4DE1-B807-3ACD2586DEED}" type="pres">
      <dgm:prSet presAssocID="{B3375BCF-D20F-487D-9467-E4AD6678DA2C}" presName="thinLine2b" presStyleLbl="callout" presStyleIdx="14" presStyleCnt="15"/>
      <dgm:spPr/>
    </dgm:pt>
    <dgm:pt modelId="{E61001E7-64EC-4DFA-A1A6-C6DB81FE349C}" type="pres">
      <dgm:prSet presAssocID="{B3375BCF-D20F-487D-9467-E4AD6678DA2C}" presName="vertSpace2b" presStyleCnt="0"/>
      <dgm:spPr/>
    </dgm:pt>
  </dgm:ptLst>
  <dgm:cxnLst>
    <dgm:cxn modelId="{DF3DAC38-A819-49AC-918E-2439F1B242B4}" type="presOf" srcId="{7F1F9046-0937-4F5E-A06D-E6A139D9EEB6}" destId="{A3A6E14C-36AA-4448-9A91-4F920F0BEB95}" srcOrd="0" destOrd="0" presId="urn:microsoft.com/office/officeart/2008/layout/LinedList"/>
    <dgm:cxn modelId="{B6D63453-FF08-47DD-9794-9E173AFA6A19}" type="presOf" srcId="{61E59C75-7FC1-4461-8B1E-15EB96D0F2AC}" destId="{74781AAE-3D46-4009-B638-6321836FD89D}" srcOrd="0" destOrd="0" presId="urn:microsoft.com/office/officeart/2008/layout/LinedList"/>
    <dgm:cxn modelId="{3898B3A5-1A48-443F-B927-F9AC6B1CC157}" type="presOf" srcId="{A62B45B8-93EF-4934-94AD-70CB1BEDA043}" destId="{406E2CC2-0C6C-40B2-A27D-5C4160134FB8}" srcOrd="0" destOrd="0" presId="urn:microsoft.com/office/officeart/2008/layout/LinedList"/>
    <dgm:cxn modelId="{AD395C17-678F-44C7-956A-332E53ACA1FD}" type="presOf" srcId="{7503DA80-CE30-4228-B025-11422104A5CA}" destId="{DBBA2CE9-2987-44CA-B4CD-2C7D3AC30584}" srcOrd="0" destOrd="0" presId="urn:microsoft.com/office/officeart/2008/layout/LinedList"/>
    <dgm:cxn modelId="{8B1A81BB-CC0A-4EEF-B2C8-B59D77D243D0}" type="presOf" srcId="{2521E05A-6B67-485A-AD50-4A00FA514247}" destId="{94D54CCA-E1B2-4C21-9884-19C115705E0D}" srcOrd="0" destOrd="0" presId="urn:microsoft.com/office/officeart/2008/layout/LinedList"/>
    <dgm:cxn modelId="{0FA7A3E7-B312-4C13-A8A3-051C4012F07A}" srcId="{8AB87A86-A178-4992-BF77-F6BE3412ABE3}" destId="{F4A1791E-97FD-4FC4-8F3F-B7DE14F2CA18}" srcOrd="0" destOrd="0" parTransId="{F0CC91B6-0A7D-47A5-9887-70D8BB76278A}" sibTransId="{224487FC-74FC-4131-859F-EE801896A218}"/>
    <dgm:cxn modelId="{91D8096B-5433-4AF7-91A8-1F011499D2D9}" srcId="{1224A49D-275D-49B0-B226-85E105DE7482}" destId="{CA838704-D830-4AEA-A277-E8768B9F02D4}" srcOrd="1" destOrd="0" parTransId="{F42ACCFB-D1D8-4A27-ACA5-D1CA446B8588}" sibTransId="{64347012-2880-4CC6-888E-4B45FFF98E08}"/>
    <dgm:cxn modelId="{8FBC840B-05A4-4876-B78C-99EE2F2FEABA}" srcId="{9760E062-1DC9-4026-88FB-D927DFC8C373}" destId="{4F530B1B-F9FD-4D1C-AEB9-07DC71A26996}" srcOrd="1" destOrd="0" parTransId="{493E9C49-0542-452A-ABAE-E09A58B695A8}" sibTransId="{3080318E-95AD-4E06-B2D5-9E73776BFB91}"/>
    <dgm:cxn modelId="{BF876BF0-153C-4A79-B0B6-640318E76540}" srcId="{12B208E5-2A12-4A1A-A0EA-40A8EB8AD698}" destId="{1AA90B01-E873-4F49-8F48-2D2A79EDEDFA}" srcOrd="0" destOrd="0" parTransId="{0D4A0712-5628-4280-A5F9-EEB5D62A50D7}" sibTransId="{8E2EAA8F-995E-459A-B34C-189A568F99FD}"/>
    <dgm:cxn modelId="{EA352E5D-644F-4EA6-BA3E-96D708C33308}" type="presOf" srcId="{2480BAAE-0ADC-4BDC-ABAB-11F112679F77}" destId="{B803AAAA-B4FF-4C90-A304-A481A4626C5D}" srcOrd="0" destOrd="0" presId="urn:microsoft.com/office/officeart/2008/layout/LinedList"/>
    <dgm:cxn modelId="{92669B51-7EA8-46CF-B00C-E7FEE5CAF867}" type="presOf" srcId="{1AA90B01-E873-4F49-8F48-2D2A79EDEDFA}" destId="{6F11FF7F-7CFC-443E-BF72-02D6203D585A}" srcOrd="0" destOrd="0" presId="urn:microsoft.com/office/officeart/2008/layout/LinedList"/>
    <dgm:cxn modelId="{FB232F6D-FAE3-456A-B096-439E14DAEE1E}" type="presOf" srcId="{9760E062-1DC9-4026-88FB-D927DFC8C373}" destId="{E5035C24-D62F-4872-BBA3-A3FD1BACBB1E}" srcOrd="0" destOrd="0" presId="urn:microsoft.com/office/officeart/2008/layout/LinedList"/>
    <dgm:cxn modelId="{BE17004B-E6E3-4CDE-A2DB-EE81673B4089}" type="presOf" srcId="{12B208E5-2A12-4A1A-A0EA-40A8EB8AD698}" destId="{81A3961F-1DAE-4AF7-98DF-6C9B382D576D}" srcOrd="0" destOrd="0" presId="urn:microsoft.com/office/officeart/2008/layout/LinedList"/>
    <dgm:cxn modelId="{94ADDE9F-C554-4C45-AC65-9561C09728F1}" srcId="{12B208E5-2A12-4A1A-A0EA-40A8EB8AD698}" destId="{61E59C75-7FC1-4461-8B1E-15EB96D0F2AC}" srcOrd="1" destOrd="0" parTransId="{2B7C0B1B-3751-4357-9B11-40F603F163E3}" sibTransId="{9ED274C2-8741-4766-B40B-363C160A2FEB}"/>
    <dgm:cxn modelId="{88FE429D-6FCF-4D8E-8510-3CC74988C8AE}" type="presOf" srcId="{1224A49D-275D-49B0-B226-85E105DE7482}" destId="{532A5E6E-B549-4EB5-AEE5-B769CD02959D}" srcOrd="0" destOrd="0" presId="urn:microsoft.com/office/officeart/2008/layout/LinedList"/>
    <dgm:cxn modelId="{DCDB836E-D3E7-47AF-8A0C-B1C23106B121}" type="presOf" srcId="{4F530B1B-F9FD-4D1C-AEB9-07DC71A26996}" destId="{62DB0629-1F03-4C28-9FBF-A7549C155A2A}" srcOrd="0" destOrd="0" presId="urn:microsoft.com/office/officeart/2008/layout/LinedList"/>
    <dgm:cxn modelId="{6A7C641A-7D96-4B39-B844-9D0D1DBD51E0}" type="presOf" srcId="{8AB87A86-A178-4992-BF77-F6BE3412ABE3}" destId="{619A0618-8E18-460F-B8B0-47B196E27221}" srcOrd="0" destOrd="0" presId="urn:microsoft.com/office/officeart/2008/layout/LinedList"/>
    <dgm:cxn modelId="{095EAAA3-EA9D-4F0D-8267-DD698CE9B52C}" type="presOf" srcId="{1C7EFF90-1055-4943-99F0-B07C606B9DC2}" destId="{99F02114-B920-4166-8231-389483BE5463}" srcOrd="0" destOrd="0" presId="urn:microsoft.com/office/officeart/2008/layout/LinedList"/>
    <dgm:cxn modelId="{2D81DD03-B9B8-45BF-81C4-F392F46B37F8}" srcId="{12B208E5-2A12-4A1A-A0EA-40A8EB8AD698}" destId="{E1FEFBBD-A0F5-46D6-BFC4-C078995F7CDD}" srcOrd="2" destOrd="0" parTransId="{32FEB95F-E020-4FA5-8FE6-917FF15480DB}" sibTransId="{66A68B9F-2BF5-489B-8AF3-22D955592008}"/>
    <dgm:cxn modelId="{C070C508-6570-4E41-96EE-1C9DCBA4A55E}" srcId="{7F1F9046-0937-4F5E-A06D-E6A139D9EEB6}" destId="{B3375BCF-D20F-487D-9467-E4AD6678DA2C}" srcOrd="2" destOrd="0" parTransId="{8844ED42-04AC-4D39-AC1C-EA0AF04E572F}" sibTransId="{ABD5174E-FB6C-4DE8-A7A4-E092DE9373ED}"/>
    <dgm:cxn modelId="{3D26EAE0-3FB2-4471-B54F-46CAFE2C98ED}" type="presOf" srcId="{A420B78E-C75D-45C5-8828-0F09BCE5ED7E}" destId="{EBB2E66E-D33F-4286-8824-F836DD63477A}" srcOrd="0" destOrd="0" presId="urn:microsoft.com/office/officeart/2008/layout/LinedList"/>
    <dgm:cxn modelId="{A20FAD39-5952-4C9C-B207-5CCBF391CBBA}" type="presOf" srcId="{B3375BCF-D20F-487D-9467-E4AD6678DA2C}" destId="{82CD20C0-5E06-4295-B5C0-3C4735450691}" srcOrd="0" destOrd="0" presId="urn:microsoft.com/office/officeart/2008/layout/LinedList"/>
    <dgm:cxn modelId="{A8B4BAAB-DC33-4CFC-A9B6-0256FBEE521D}" type="presOf" srcId="{1F6C0F7A-1164-4F7E-BFD6-4B964E8951A9}" destId="{D1E34689-5E1D-4D07-8A31-D1E81E1C2F3B}" srcOrd="0" destOrd="0" presId="urn:microsoft.com/office/officeart/2008/layout/LinedList"/>
    <dgm:cxn modelId="{961B89A6-C2BD-4443-9E0D-A4CDAB54F46B}" srcId="{1224A49D-275D-49B0-B226-85E105DE7482}" destId="{7503DA80-CE30-4228-B025-11422104A5CA}" srcOrd="0" destOrd="0" parTransId="{00BDF1F6-98BC-4397-B95C-AF578CA70B97}" sibTransId="{F5E8DFAD-4D9F-4C81-B813-CA8DAEF719F5}"/>
    <dgm:cxn modelId="{7DD75FE4-C0DC-48B8-931D-7BB75D6E0E68}" srcId="{9760E062-1DC9-4026-88FB-D927DFC8C373}" destId="{A62B45B8-93EF-4934-94AD-70CB1BEDA043}" srcOrd="2" destOrd="0" parTransId="{6D886AE2-C2EE-4108-8761-10E072656321}" sibTransId="{BB688931-0996-4192-90F1-7E3797E5DB21}"/>
    <dgm:cxn modelId="{137E784B-FB45-4B89-AF8A-9F4EB3012112}" srcId="{9760E062-1DC9-4026-88FB-D927DFC8C373}" destId="{2521E05A-6B67-485A-AD50-4A00FA514247}" srcOrd="0" destOrd="0" parTransId="{A3558579-E4F7-4D24-8087-565C700A8213}" sibTransId="{BEDD8FCB-051F-425D-A33B-0C3D263310D5}"/>
    <dgm:cxn modelId="{9026896D-664B-4044-A30C-968C3B6AC265}" type="presOf" srcId="{F4A1791E-97FD-4FC4-8F3F-B7DE14F2CA18}" destId="{C8D6ED2F-772A-4B5A-AD0F-4B72E45FA64D}" srcOrd="0" destOrd="0" presId="urn:microsoft.com/office/officeart/2008/layout/LinedList"/>
    <dgm:cxn modelId="{291F173E-ABA2-4634-A752-1EC434CA0CF3}" srcId="{1C7EFF90-1055-4943-99F0-B07C606B9DC2}" destId="{1224A49D-275D-49B0-B226-85E105DE7482}" srcOrd="3" destOrd="0" parTransId="{A7A73729-17CB-41E9-AD1B-F9A398C4E136}" sibTransId="{7BAD1D90-F503-4841-995A-27993EF7B574}"/>
    <dgm:cxn modelId="{954CD5BD-374E-4382-BDF2-4EFBA8462C4D}" type="presOf" srcId="{CA838704-D830-4AEA-A277-E8768B9F02D4}" destId="{A58B5355-C20C-482C-AD01-D670394A335C}" srcOrd="0" destOrd="0" presId="urn:microsoft.com/office/officeart/2008/layout/LinedList"/>
    <dgm:cxn modelId="{27B56E67-22EC-4FCF-A4A8-184950566263}" srcId="{8AB87A86-A178-4992-BF77-F6BE3412ABE3}" destId="{E79C8147-E52B-443A-B1EA-89CBA1CD6007}" srcOrd="1" destOrd="0" parTransId="{FF6C1164-3FA0-4E91-A0CC-835E7C3B9E22}" sibTransId="{B9D7E3E5-5CC1-4E40-AB07-9E3AE4B8A064}"/>
    <dgm:cxn modelId="{93739C4E-3DEE-44F7-9749-4448BF4C3C97}" type="presOf" srcId="{E1FEFBBD-A0F5-46D6-BFC4-C078995F7CDD}" destId="{B973CFC0-B610-457E-BD15-21742BB96790}" srcOrd="0" destOrd="0" presId="urn:microsoft.com/office/officeart/2008/layout/LinedList"/>
    <dgm:cxn modelId="{146DEEA8-6392-4D64-ABAD-D31182952D81}" srcId="{8AB87A86-A178-4992-BF77-F6BE3412ABE3}" destId="{1F6C0F7A-1164-4F7E-BFD6-4B964E8951A9}" srcOrd="2" destOrd="0" parTransId="{E40D28F9-8D45-46F4-8FDB-301FDD305997}" sibTransId="{0A38A537-2EB4-426D-8933-F0FE9F822137}"/>
    <dgm:cxn modelId="{16859FB2-AF12-44AC-A34A-7E2511121127}" type="presOf" srcId="{9394AC98-102B-48B9-839D-B20D856D139B}" destId="{11A25D03-FD7A-4B4E-B9E7-79B597DE6454}" srcOrd="0" destOrd="0" presId="urn:microsoft.com/office/officeart/2008/layout/LinedList"/>
    <dgm:cxn modelId="{113555DE-7BBD-4986-A9B4-9A3AFE4A3469}" srcId="{7F1F9046-0937-4F5E-A06D-E6A139D9EEB6}" destId="{2480BAAE-0ADC-4BDC-ABAB-11F112679F77}" srcOrd="0" destOrd="0" parTransId="{8BA04D66-12C6-48DF-92F0-6339063A0A24}" sibTransId="{AF784C09-E90B-4AC1-B10F-0E2529CBB43F}"/>
    <dgm:cxn modelId="{50825239-61D3-4D94-B418-62DC5C10F83E}" srcId="{1C7EFF90-1055-4943-99F0-B07C606B9DC2}" destId="{8AB87A86-A178-4992-BF77-F6BE3412ABE3}" srcOrd="1" destOrd="0" parTransId="{1575DB54-C9AB-4EF9-BFF4-54CE9CC116D6}" sibTransId="{5512EC31-3819-4B24-8970-C1A9ED5B8CAE}"/>
    <dgm:cxn modelId="{FBE3F1D4-FCA2-4A25-A4D9-BC7E78103D21}" srcId="{1224A49D-275D-49B0-B226-85E105DE7482}" destId="{9394AC98-102B-48B9-839D-B20D856D139B}" srcOrd="2" destOrd="0" parTransId="{A1BE66B4-144D-425F-9B98-FFF8E0B6529E}" sibTransId="{D6A704E1-674B-48F9-9E32-4408F8FB9ABC}"/>
    <dgm:cxn modelId="{E4731F1D-0D6E-4F03-8946-5EE1BD82C7FC}" type="presOf" srcId="{E79C8147-E52B-443A-B1EA-89CBA1CD6007}" destId="{4E57E912-6400-49C1-8FF2-F4BAE78ECD1C}" srcOrd="0" destOrd="0" presId="urn:microsoft.com/office/officeart/2008/layout/LinedList"/>
    <dgm:cxn modelId="{2DB262CB-306A-49BD-85BB-73B1BA86A36E}" srcId="{1C7EFF90-1055-4943-99F0-B07C606B9DC2}" destId="{12B208E5-2A12-4A1A-A0EA-40A8EB8AD698}" srcOrd="0" destOrd="0" parTransId="{E4783C27-BFBF-4AD8-BB1D-79FF974D53E9}" sibTransId="{6B832F87-867D-4E4D-A79B-528E3856051E}"/>
    <dgm:cxn modelId="{075980CD-3309-4881-8950-E9B42AEFB440}" srcId="{1C7EFF90-1055-4943-99F0-B07C606B9DC2}" destId="{9760E062-1DC9-4026-88FB-D927DFC8C373}" srcOrd="2" destOrd="0" parTransId="{10FAB6EF-7322-4805-A278-DEB0901322CC}" sibTransId="{A5B9B0F2-FFFA-4C62-B2DE-3DCE67C78585}"/>
    <dgm:cxn modelId="{5197B6A4-E845-48BF-B836-86FEB0A09AE2}" srcId="{1C7EFF90-1055-4943-99F0-B07C606B9DC2}" destId="{7F1F9046-0937-4F5E-A06D-E6A139D9EEB6}" srcOrd="4" destOrd="0" parTransId="{467766BB-0B05-4506-8F40-E477DC014413}" sibTransId="{F9F0AEAE-BAD0-407E-8EFB-34FB3D6699FB}"/>
    <dgm:cxn modelId="{9FFEF7D2-7DBB-45A0-ADF6-61E5396EF6CE}" srcId="{7F1F9046-0937-4F5E-A06D-E6A139D9EEB6}" destId="{A420B78E-C75D-45C5-8828-0F09BCE5ED7E}" srcOrd="1" destOrd="0" parTransId="{4C9F12DE-405D-49BB-A5F2-BFF97FCB07F3}" sibTransId="{8A804A51-F814-48EA-AB20-DCE35AFDA1B2}"/>
    <dgm:cxn modelId="{0CDAF27C-EB0B-46C2-8F82-03CD5B115D47}" type="presParOf" srcId="{99F02114-B920-4166-8231-389483BE5463}" destId="{3A1C5E20-55C0-48DE-B072-D4B06F6E3EC5}" srcOrd="0" destOrd="0" presId="urn:microsoft.com/office/officeart/2008/layout/LinedList"/>
    <dgm:cxn modelId="{06CBEFB9-93B5-41E9-894E-56C7B1779623}" type="presParOf" srcId="{99F02114-B920-4166-8231-389483BE5463}" destId="{BBE31292-C0FD-4B97-B6A3-7AB4C28A6CBF}" srcOrd="1" destOrd="0" presId="urn:microsoft.com/office/officeart/2008/layout/LinedList"/>
    <dgm:cxn modelId="{049C284F-CD55-41E1-A1E1-762F84A6C66F}" type="presParOf" srcId="{BBE31292-C0FD-4B97-B6A3-7AB4C28A6CBF}" destId="{81A3961F-1DAE-4AF7-98DF-6C9B382D576D}" srcOrd="0" destOrd="0" presId="urn:microsoft.com/office/officeart/2008/layout/LinedList"/>
    <dgm:cxn modelId="{B7A47F2B-E15B-44D0-B92F-28F9D123F537}" type="presParOf" srcId="{BBE31292-C0FD-4B97-B6A3-7AB4C28A6CBF}" destId="{0E92D283-18C3-4971-8138-64484DC7FF96}" srcOrd="1" destOrd="0" presId="urn:microsoft.com/office/officeart/2008/layout/LinedList"/>
    <dgm:cxn modelId="{B8A4EBBF-0EFA-4BE6-AD58-C94766F8A2F9}" type="presParOf" srcId="{0E92D283-18C3-4971-8138-64484DC7FF96}" destId="{FF278F78-764B-4435-B0BE-8FCD8ADE2585}" srcOrd="0" destOrd="0" presId="urn:microsoft.com/office/officeart/2008/layout/LinedList"/>
    <dgm:cxn modelId="{BF916A03-E477-40B4-B07E-A7DB5D60DE87}" type="presParOf" srcId="{0E92D283-18C3-4971-8138-64484DC7FF96}" destId="{02887A50-0CF5-41BE-8E59-209E1B86D174}" srcOrd="1" destOrd="0" presId="urn:microsoft.com/office/officeart/2008/layout/LinedList"/>
    <dgm:cxn modelId="{4E050B72-8498-4CF7-B8F6-B0F15A68BC37}" type="presParOf" srcId="{02887A50-0CF5-41BE-8E59-209E1B86D174}" destId="{20C83F0D-7312-43C0-9A45-5317DA71CA04}" srcOrd="0" destOrd="0" presId="urn:microsoft.com/office/officeart/2008/layout/LinedList"/>
    <dgm:cxn modelId="{F20201FA-9CF2-4A5D-B32C-587FB92BCB1F}" type="presParOf" srcId="{02887A50-0CF5-41BE-8E59-209E1B86D174}" destId="{6F11FF7F-7CFC-443E-BF72-02D6203D585A}" srcOrd="1" destOrd="0" presId="urn:microsoft.com/office/officeart/2008/layout/LinedList"/>
    <dgm:cxn modelId="{21C988A3-B086-4DC5-9052-7BD4B305406F}" type="presParOf" srcId="{02887A50-0CF5-41BE-8E59-209E1B86D174}" destId="{3C181505-882D-41FD-A23D-AAE0CCBD0C3C}" srcOrd="2" destOrd="0" presId="urn:microsoft.com/office/officeart/2008/layout/LinedList"/>
    <dgm:cxn modelId="{66279961-93E3-49EB-80E8-BD45CC4E6E03}" type="presParOf" srcId="{0E92D283-18C3-4971-8138-64484DC7FF96}" destId="{0E412006-429B-4E03-99BE-E4DE0500317B}" srcOrd="2" destOrd="0" presId="urn:microsoft.com/office/officeart/2008/layout/LinedList"/>
    <dgm:cxn modelId="{F0F61DC2-375B-40BA-81EA-A554ECD9470B}" type="presParOf" srcId="{0E92D283-18C3-4971-8138-64484DC7FF96}" destId="{E21F7669-5E4F-481D-84D4-F3390D9B157A}" srcOrd="3" destOrd="0" presId="urn:microsoft.com/office/officeart/2008/layout/LinedList"/>
    <dgm:cxn modelId="{A3CDBADC-E1EF-46FD-BDD3-F815BA64C1B8}" type="presParOf" srcId="{0E92D283-18C3-4971-8138-64484DC7FF96}" destId="{6240BA8C-27D4-4596-9000-D0E04125AC60}" srcOrd="4" destOrd="0" presId="urn:microsoft.com/office/officeart/2008/layout/LinedList"/>
    <dgm:cxn modelId="{453AEB8D-8732-4F28-B4CC-315541DB5E9E}" type="presParOf" srcId="{6240BA8C-27D4-4596-9000-D0E04125AC60}" destId="{2710F67D-A304-4297-9E0F-99A280B645F6}" srcOrd="0" destOrd="0" presId="urn:microsoft.com/office/officeart/2008/layout/LinedList"/>
    <dgm:cxn modelId="{C569CD27-9491-4BD3-BA08-5C80B3ADBD52}" type="presParOf" srcId="{6240BA8C-27D4-4596-9000-D0E04125AC60}" destId="{74781AAE-3D46-4009-B638-6321836FD89D}" srcOrd="1" destOrd="0" presId="urn:microsoft.com/office/officeart/2008/layout/LinedList"/>
    <dgm:cxn modelId="{9E73789C-5DDE-427E-9503-D298F2A1C0BC}" type="presParOf" srcId="{6240BA8C-27D4-4596-9000-D0E04125AC60}" destId="{A99E39A7-AB7C-48E6-A94B-DB45DB68FBC9}" srcOrd="2" destOrd="0" presId="urn:microsoft.com/office/officeart/2008/layout/LinedList"/>
    <dgm:cxn modelId="{A7DBCE57-E959-487A-AA4B-9A5B89AC92DC}" type="presParOf" srcId="{0E92D283-18C3-4971-8138-64484DC7FF96}" destId="{22759865-9DB8-49DC-A03E-5077B3E15562}" srcOrd="5" destOrd="0" presId="urn:microsoft.com/office/officeart/2008/layout/LinedList"/>
    <dgm:cxn modelId="{5CB11C9C-D82F-47DE-9A54-AE42B6399766}" type="presParOf" srcId="{0E92D283-18C3-4971-8138-64484DC7FF96}" destId="{ACF1605F-1B29-402C-803C-E34E9069466E}" srcOrd="6" destOrd="0" presId="urn:microsoft.com/office/officeart/2008/layout/LinedList"/>
    <dgm:cxn modelId="{7955D358-0ED1-4ED5-9599-C5F50B2D3C20}" type="presParOf" srcId="{0E92D283-18C3-4971-8138-64484DC7FF96}" destId="{558DFB83-B388-46FB-A606-42A42F96F48D}" srcOrd="7" destOrd="0" presId="urn:microsoft.com/office/officeart/2008/layout/LinedList"/>
    <dgm:cxn modelId="{5E0EE708-C3E5-4661-85A9-4EC5466516B9}" type="presParOf" srcId="{558DFB83-B388-46FB-A606-42A42F96F48D}" destId="{651E4D42-F3AC-4803-9486-C66292490582}" srcOrd="0" destOrd="0" presId="urn:microsoft.com/office/officeart/2008/layout/LinedList"/>
    <dgm:cxn modelId="{FC925468-3406-4BFA-A075-4B874E4D1AEF}" type="presParOf" srcId="{558DFB83-B388-46FB-A606-42A42F96F48D}" destId="{B973CFC0-B610-457E-BD15-21742BB96790}" srcOrd="1" destOrd="0" presId="urn:microsoft.com/office/officeart/2008/layout/LinedList"/>
    <dgm:cxn modelId="{EE495E30-BD60-4F9C-B1A0-5145F8F1AF8B}" type="presParOf" srcId="{558DFB83-B388-46FB-A606-42A42F96F48D}" destId="{B50FE421-F6D8-49AC-8868-6CCF05514EBA}" srcOrd="2" destOrd="0" presId="urn:microsoft.com/office/officeart/2008/layout/LinedList"/>
    <dgm:cxn modelId="{47DA22D7-E435-49B2-89A9-E0BF86D86B17}" type="presParOf" srcId="{0E92D283-18C3-4971-8138-64484DC7FF96}" destId="{C2001600-9BD1-4233-99AB-844390359056}" srcOrd="8" destOrd="0" presId="urn:microsoft.com/office/officeart/2008/layout/LinedList"/>
    <dgm:cxn modelId="{42490500-03E4-421C-876A-921D7721AE72}" type="presParOf" srcId="{0E92D283-18C3-4971-8138-64484DC7FF96}" destId="{15082D04-F129-4C0B-A853-391F929577B6}" srcOrd="9" destOrd="0" presId="urn:microsoft.com/office/officeart/2008/layout/LinedList"/>
    <dgm:cxn modelId="{F0BCA337-D950-44DC-B10B-CA10FFECB85C}" type="presParOf" srcId="{99F02114-B920-4166-8231-389483BE5463}" destId="{76807FA3-CDA3-4A67-ABDE-73C9182E7A30}" srcOrd="2" destOrd="0" presId="urn:microsoft.com/office/officeart/2008/layout/LinedList"/>
    <dgm:cxn modelId="{7452B7E1-DC37-457B-8EAA-9AA44E091F48}" type="presParOf" srcId="{99F02114-B920-4166-8231-389483BE5463}" destId="{EB12BF6C-6B80-4E6E-8238-4F1C01CAE02E}" srcOrd="3" destOrd="0" presId="urn:microsoft.com/office/officeart/2008/layout/LinedList"/>
    <dgm:cxn modelId="{182304BD-D386-4496-A7AF-78F75F4DEFAA}" type="presParOf" srcId="{EB12BF6C-6B80-4E6E-8238-4F1C01CAE02E}" destId="{619A0618-8E18-460F-B8B0-47B196E27221}" srcOrd="0" destOrd="0" presId="urn:microsoft.com/office/officeart/2008/layout/LinedList"/>
    <dgm:cxn modelId="{E3742530-6E3A-46BC-BC70-C7C0EE42E3CA}" type="presParOf" srcId="{EB12BF6C-6B80-4E6E-8238-4F1C01CAE02E}" destId="{FEE78FD1-1761-43B4-8E17-FEC68749B2D7}" srcOrd="1" destOrd="0" presId="urn:microsoft.com/office/officeart/2008/layout/LinedList"/>
    <dgm:cxn modelId="{CCA8905A-ABC3-474E-974D-357BCA72E3F4}" type="presParOf" srcId="{FEE78FD1-1761-43B4-8E17-FEC68749B2D7}" destId="{936A0EF7-37D0-41BD-8438-898B2E447977}" srcOrd="0" destOrd="0" presId="urn:microsoft.com/office/officeart/2008/layout/LinedList"/>
    <dgm:cxn modelId="{18F681AE-AEF9-4428-8F78-08237828B6E5}" type="presParOf" srcId="{FEE78FD1-1761-43B4-8E17-FEC68749B2D7}" destId="{B25DD7B1-6914-4C23-BBEC-F4FBCE804B66}" srcOrd="1" destOrd="0" presId="urn:microsoft.com/office/officeart/2008/layout/LinedList"/>
    <dgm:cxn modelId="{EE615A83-D7E4-4DED-8B49-1EE1A241E0C0}" type="presParOf" srcId="{B25DD7B1-6914-4C23-BBEC-F4FBCE804B66}" destId="{B1EC42C6-A354-4DB9-BE35-8388E6526BAB}" srcOrd="0" destOrd="0" presId="urn:microsoft.com/office/officeart/2008/layout/LinedList"/>
    <dgm:cxn modelId="{29FDDF02-69FD-4FBB-BBDE-7BB4CF1786DA}" type="presParOf" srcId="{B25DD7B1-6914-4C23-BBEC-F4FBCE804B66}" destId="{C8D6ED2F-772A-4B5A-AD0F-4B72E45FA64D}" srcOrd="1" destOrd="0" presId="urn:microsoft.com/office/officeart/2008/layout/LinedList"/>
    <dgm:cxn modelId="{26FA8898-7F6D-474A-8FBF-74DA47D726A9}" type="presParOf" srcId="{B25DD7B1-6914-4C23-BBEC-F4FBCE804B66}" destId="{5ACE052D-95A0-4D93-942C-40A8253F30BE}" srcOrd="2" destOrd="0" presId="urn:microsoft.com/office/officeart/2008/layout/LinedList"/>
    <dgm:cxn modelId="{9999DA7C-F994-47E3-A1B8-5D80642D5E5F}" type="presParOf" srcId="{FEE78FD1-1761-43B4-8E17-FEC68749B2D7}" destId="{062EB65E-E204-4405-AE2D-3D01BF3A5D06}" srcOrd="2" destOrd="0" presId="urn:microsoft.com/office/officeart/2008/layout/LinedList"/>
    <dgm:cxn modelId="{479967DF-553C-4DA4-BD3B-80FB30DD0554}" type="presParOf" srcId="{FEE78FD1-1761-43B4-8E17-FEC68749B2D7}" destId="{167E1D46-BB35-4E2B-AEB5-ACF153EEEEB2}" srcOrd="3" destOrd="0" presId="urn:microsoft.com/office/officeart/2008/layout/LinedList"/>
    <dgm:cxn modelId="{4DC8D3E9-F114-4D70-87B9-20E2C5CE322D}" type="presParOf" srcId="{FEE78FD1-1761-43B4-8E17-FEC68749B2D7}" destId="{6F622128-16B2-4BCC-952C-39CBF25C80DD}" srcOrd="4" destOrd="0" presId="urn:microsoft.com/office/officeart/2008/layout/LinedList"/>
    <dgm:cxn modelId="{F62CD0B8-B925-465F-95E8-EF5D9EA4F943}" type="presParOf" srcId="{6F622128-16B2-4BCC-952C-39CBF25C80DD}" destId="{DBF7E70F-5BFF-47F9-903D-D72A51D2830F}" srcOrd="0" destOrd="0" presId="urn:microsoft.com/office/officeart/2008/layout/LinedList"/>
    <dgm:cxn modelId="{9B3978DD-F7DC-4E04-8D82-B671D77C144F}" type="presParOf" srcId="{6F622128-16B2-4BCC-952C-39CBF25C80DD}" destId="{4E57E912-6400-49C1-8FF2-F4BAE78ECD1C}" srcOrd="1" destOrd="0" presId="urn:microsoft.com/office/officeart/2008/layout/LinedList"/>
    <dgm:cxn modelId="{DC059672-CFA4-4A8D-BF28-DF8E588D2B4C}" type="presParOf" srcId="{6F622128-16B2-4BCC-952C-39CBF25C80DD}" destId="{EF631A19-DC9A-404F-B7AF-8EB6977473CF}" srcOrd="2" destOrd="0" presId="urn:microsoft.com/office/officeart/2008/layout/LinedList"/>
    <dgm:cxn modelId="{0DE4086C-8BDB-43C5-A9E0-D310B8BF37AD}" type="presParOf" srcId="{FEE78FD1-1761-43B4-8E17-FEC68749B2D7}" destId="{4210014F-2152-4DFC-8DDD-A11D6D79184C}" srcOrd="5" destOrd="0" presId="urn:microsoft.com/office/officeart/2008/layout/LinedList"/>
    <dgm:cxn modelId="{39A2C5CF-7F04-4026-8AE9-582731C6517B}" type="presParOf" srcId="{FEE78FD1-1761-43B4-8E17-FEC68749B2D7}" destId="{EF830C69-173C-436C-A10F-BD761DC9A11B}" srcOrd="6" destOrd="0" presId="urn:microsoft.com/office/officeart/2008/layout/LinedList"/>
    <dgm:cxn modelId="{0D379864-66B9-476D-A92A-D551D541CA5B}" type="presParOf" srcId="{FEE78FD1-1761-43B4-8E17-FEC68749B2D7}" destId="{CC647A23-22ED-4BCC-81D3-3B8AEF3C8F63}" srcOrd="7" destOrd="0" presId="urn:microsoft.com/office/officeart/2008/layout/LinedList"/>
    <dgm:cxn modelId="{25570B87-4566-4CFA-A749-BBEDF61F2CE0}" type="presParOf" srcId="{CC647A23-22ED-4BCC-81D3-3B8AEF3C8F63}" destId="{3DC2EE28-02D4-4B17-8B3B-4453F440A39D}" srcOrd="0" destOrd="0" presId="urn:microsoft.com/office/officeart/2008/layout/LinedList"/>
    <dgm:cxn modelId="{027A3B06-E237-4660-8996-B12E81D1A3CC}" type="presParOf" srcId="{CC647A23-22ED-4BCC-81D3-3B8AEF3C8F63}" destId="{D1E34689-5E1D-4D07-8A31-D1E81E1C2F3B}" srcOrd="1" destOrd="0" presId="urn:microsoft.com/office/officeart/2008/layout/LinedList"/>
    <dgm:cxn modelId="{46BFEB43-D469-41D9-BD6F-A37BE436F7ED}" type="presParOf" srcId="{CC647A23-22ED-4BCC-81D3-3B8AEF3C8F63}" destId="{4CC7D200-4DE9-4A28-9AA3-16E7F68E28B9}" srcOrd="2" destOrd="0" presId="urn:microsoft.com/office/officeart/2008/layout/LinedList"/>
    <dgm:cxn modelId="{468BCD92-8DDD-4381-99E7-2D8CD363A8C2}" type="presParOf" srcId="{FEE78FD1-1761-43B4-8E17-FEC68749B2D7}" destId="{04E3DCC9-6956-4FA5-BA3F-792CB0A70396}" srcOrd="8" destOrd="0" presId="urn:microsoft.com/office/officeart/2008/layout/LinedList"/>
    <dgm:cxn modelId="{E909F9AF-D612-43A6-9BA4-F04B2F5B50E5}" type="presParOf" srcId="{FEE78FD1-1761-43B4-8E17-FEC68749B2D7}" destId="{B7FEA948-23C0-4DA1-AD31-02CE5D74C0FE}" srcOrd="9" destOrd="0" presId="urn:microsoft.com/office/officeart/2008/layout/LinedList"/>
    <dgm:cxn modelId="{ECCBFBE5-2004-4385-BE6D-07456E30A136}" type="presParOf" srcId="{99F02114-B920-4166-8231-389483BE5463}" destId="{3450ACEE-1B1B-480D-975F-E3194168F3BC}" srcOrd="4" destOrd="0" presId="urn:microsoft.com/office/officeart/2008/layout/LinedList"/>
    <dgm:cxn modelId="{9CF76FD4-7A69-43F6-A168-8CC9A24345E8}" type="presParOf" srcId="{99F02114-B920-4166-8231-389483BE5463}" destId="{A2B24EE2-0A34-48A2-ABC1-DCBD9DE7EEB0}" srcOrd="5" destOrd="0" presId="urn:microsoft.com/office/officeart/2008/layout/LinedList"/>
    <dgm:cxn modelId="{58F11CB7-6479-4E27-8821-C061DED3EFA2}" type="presParOf" srcId="{A2B24EE2-0A34-48A2-ABC1-DCBD9DE7EEB0}" destId="{E5035C24-D62F-4872-BBA3-A3FD1BACBB1E}" srcOrd="0" destOrd="0" presId="urn:microsoft.com/office/officeart/2008/layout/LinedList"/>
    <dgm:cxn modelId="{2BE793CB-8B1C-414F-BF07-B843F87A21CF}" type="presParOf" srcId="{A2B24EE2-0A34-48A2-ABC1-DCBD9DE7EEB0}" destId="{0C89300C-5322-4CE0-819F-4097124C8C51}" srcOrd="1" destOrd="0" presId="urn:microsoft.com/office/officeart/2008/layout/LinedList"/>
    <dgm:cxn modelId="{57A28701-F776-40B3-AC95-2E14F24CA4A7}" type="presParOf" srcId="{0C89300C-5322-4CE0-819F-4097124C8C51}" destId="{B8BE86E5-586B-4FDB-A5DF-1CF3823E8A16}" srcOrd="0" destOrd="0" presId="urn:microsoft.com/office/officeart/2008/layout/LinedList"/>
    <dgm:cxn modelId="{DB38E8A8-929A-4692-9D54-83A2488E00C7}" type="presParOf" srcId="{0C89300C-5322-4CE0-819F-4097124C8C51}" destId="{9C8FCD8A-FDB8-4F79-AEEC-CD6E2BDB4A78}" srcOrd="1" destOrd="0" presId="urn:microsoft.com/office/officeart/2008/layout/LinedList"/>
    <dgm:cxn modelId="{E52841F5-1650-493A-BE0F-6CA09E774592}" type="presParOf" srcId="{9C8FCD8A-FDB8-4F79-AEEC-CD6E2BDB4A78}" destId="{708E03EB-BABE-4992-8AA9-880A3300E573}" srcOrd="0" destOrd="0" presId="urn:microsoft.com/office/officeart/2008/layout/LinedList"/>
    <dgm:cxn modelId="{C8549035-6969-4F9F-AD68-D76623874265}" type="presParOf" srcId="{9C8FCD8A-FDB8-4F79-AEEC-CD6E2BDB4A78}" destId="{94D54CCA-E1B2-4C21-9884-19C115705E0D}" srcOrd="1" destOrd="0" presId="urn:microsoft.com/office/officeart/2008/layout/LinedList"/>
    <dgm:cxn modelId="{3CD8E770-A801-4613-8686-1B8DF9B28D9C}" type="presParOf" srcId="{9C8FCD8A-FDB8-4F79-AEEC-CD6E2BDB4A78}" destId="{96499E2F-9054-421F-A5C2-098D9390ECAB}" srcOrd="2" destOrd="0" presId="urn:microsoft.com/office/officeart/2008/layout/LinedList"/>
    <dgm:cxn modelId="{B774510B-2BA7-481D-9EB5-1CE06D0EDE81}" type="presParOf" srcId="{0C89300C-5322-4CE0-819F-4097124C8C51}" destId="{AADA2151-26CA-4FD4-A849-12AEDB116EAF}" srcOrd="2" destOrd="0" presId="urn:microsoft.com/office/officeart/2008/layout/LinedList"/>
    <dgm:cxn modelId="{F86E6318-1CA6-419A-A2EE-C430794946C7}" type="presParOf" srcId="{0C89300C-5322-4CE0-819F-4097124C8C51}" destId="{26C277CA-F532-4701-8946-B9CCD24A8FAE}" srcOrd="3" destOrd="0" presId="urn:microsoft.com/office/officeart/2008/layout/LinedList"/>
    <dgm:cxn modelId="{9EC252E0-BC8D-4E1C-9373-EC347CAB96CF}" type="presParOf" srcId="{0C89300C-5322-4CE0-819F-4097124C8C51}" destId="{0D404496-612D-4DAF-99EF-343989C1297C}" srcOrd="4" destOrd="0" presId="urn:microsoft.com/office/officeart/2008/layout/LinedList"/>
    <dgm:cxn modelId="{E3AD6B1D-96C3-48C9-90CB-C666AA2CD7D9}" type="presParOf" srcId="{0D404496-612D-4DAF-99EF-343989C1297C}" destId="{3406EC1C-2FA7-4384-A9B6-605A8CFAC414}" srcOrd="0" destOrd="0" presId="urn:microsoft.com/office/officeart/2008/layout/LinedList"/>
    <dgm:cxn modelId="{09644AFD-9288-4128-82AF-C2AE15E885C2}" type="presParOf" srcId="{0D404496-612D-4DAF-99EF-343989C1297C}" destId="{62DB0629-1F03-4C28-9FBF-A7549C155A2A}" srcOrd="1" destOrd="0" presId="urn:microsoft.com/office/officeart/2008/layout/LinedList"/>
    <dgm:cxn modelId="{C769C602-0469-4C4C-B208-86327604B61E}" type="presParOf" srcId="{0D404496-612D-4DAF-99EF-343989C1297C}" destId="{B9FF0BEE-09FA-4984-BB11-2B34A7FCC36C}" srcOrd="2" destOrd="0" presId="urn:microsoft.com/office/officeart/2008/layout/LinedList"/>
    <dgm:cxn modelId="{7B49104D-9269-426C-9929-35C3A943B655}" type="presParOf" srcId="{0C89300C-5322-4CE0-819F-4097124C8C51}" destId="{3C1ACD3B-C253-4DA7-9D92-506991D3CC78}" srcOrd="5" destOrd="0" presId="urn:microsoft.com/office/officeart/2008/layout/LinedList"/>
    <dgm:cxn modelId="{663CF105-2335-4F5F-BB49-52AAF64B014C}" type="presParOf" srcId="{0C89300C-5322-4CE0-819F-4097124C8C51}" destId="{25C7C1E8-06DF-4433-A4AF-0D79FA358943}" srcOrd="6" destOrd="0" presId="urn:microsoft.com/office/officeart/2008/layout/LinedList"/>
    <dgm:cxn modelId="{FB9835F4-2BA3-4747-8435-4BC1E310E94C}" type="presParOf" srcId="{0C89300C-5322-4CE0-819F-4097124C8C51}" destId="{82B5595D-633F-4FAB-B54E-E5C03115EFD5}" srcOrd="7" destOrd="0" presId="urn:microsoft.com/office/officeart/2008/layout/LinedList"/>
    <dgm:cxn modelId="{692E9798-82AC-4A96-B67F-3C1BC5F5C760}" type="presParOf" srcId="{82B5595D-633F-4FAB-B54E-E5C03115EFD5}" destId="{E5E541FA-6AE2-4211-BC4B-B45646B1B519}" srcOrd="0" destOrd="0" presId="urn:microsoft.com/office/officeart/2008/layout/LinedList"/>
    <dgm:cxn modelId="{0D5B8073-F9FE-4319-97E4-DFB29D09BE76}" type="presParOf" srcId="{82B5595D-633F-4FAB-B54E-E5C03115EFD5}" destId="{406E2CC2-0C6C-40B2-A27D-5C4160134FB8}" srcOrd="1" destOrd="0" presId="urn:microsoft.com/office/officeart/2008/layout/LinedList"/>
    <dgm:cxn modelId="{4F0F315D-425F-4D2A-9BFC-8C357C3B132F}" type="presParOf" srcId="{82B5595D-633F-4FAB-B54E-E5C03115EFD5}" destId="{109A8E37-AAFD-45E7-B74A-7450CB29757A}" srcOrd="2" destOrd="0" presId="urn:microsoft.com/office/officeart/2008/layout/LinedList"/>
    <dgm:cxn modelId="{73C06675-C26A-4709-8785-F57170421D1D}" type="presParOf" srcId="{0C89300C-5322-4CE0-819F-4097124C8C51}" destId="{8F3F7D18-59CC-4332-8867-259AC87B2EA5}" srcOrd="8" destOrd="0" presId="urn:microsoft.com/office/officeart/2008/layout/LinedList"/>
    <dgm:cxn modelId="{BCFF213F-E79A-42D6-83FD-B497DC83084B}" type="presParOf" srcId="{0C89300C-5322-4CE0-819F-4097124C8C51}" destId="{D27FFA4A-2223-42A3-9C15-9A18FC5B63A9}" srcOrd="9" destOrd="0" presId="urn:microsoft.com/office/officeart/2008/layout/LinedList"/>
    <dgm:cxn modelId="{C84D34E7-6F2D-4E44-A8FD-54CE369430BB}" type="presParOf" srcId="{99F02114-B920-4166-8231-389483BE5463}" destId="{960F7402-1E79-4E6E-BE76-945CABA64E2A}" srcOrd="6" destOrd="0" presId="urn:microsoft.com/office/officeart/2008/layout/LinedList"/>
    <dgm:cxn modelId="{15CA4C96-53E9-4836-AEB7-4CD473A8B4A6}" type="presParOf" srcId="{99F02114-B920-4166-8231-389483BE5463}" destId="{CC98D0E1-64E1-4767-9641-3918C25D80B4}" srcOrd="7" destOrd="0" presId="urn:microsoft.com/office/officeart/2008/layout/LinedList"/>
    <dgm:cxn modelId="{2C81A3CC-D752-4092-8249-70AF085FE432}" type="presParOf" srcId="{CC98D0E1-64E1-4767-9641-3918C25D80B4}" destId="{532A5E6E-B549-4EB5-AEE5-B769CD02959D}" srcOrd="0" destOrd="0" presId="urn:microsoft.com/office/officeart/2008/layout/LinedList"/>
    <dgm:cxn modelId="{8DFE0A83-4BB6-4116-9538-BEC0AA41FB69}" type="presParOf" srcId="{CC98D0E1-64E1-4767-9641-3918C25D80B4}" destId="{9901D762-1547-4F9A-B1D5-D7EDF6DE5414}" srcOrd="1" destOrd="0" presId="urn:microsoft.com/office/officeart/2008/layout/LinedList"/>
    <dgm:cxn modelId="{3ED05294-5874-4796-A388-2D19035AF470}" type="presParOf" srcId="{9901D762-1547-4F9A-B1D5-D7EDF6DE5414}" destId="{3DAE2B95-D460-4F2A-9F98-6694A1B5228B}" srcOrd="0" destOrd="0" presId="urn:microsoft.com/office/officeart/2008/layout/LinedList"/>
    <dgm:cxn modelId="{59D65BD6-FA00-4859-9B97-9A9C3C319CE5}" type="presParOf" srcId="{9901D762-1547-4F9A-B1D5-D7EDF6DE5414}" destId="{97067E5B-09CB-4FD2-9B04-41DDF9CD394E}" srcOrd="1" destOrd="0" presId="urn:microsoft.com/office/officeart/2008/layout/LinedList"/>
    <dgm:cxn modelId="{5CD11924-E882-491C-B0C9-2E8C0FCC3F13}" type="presParOf" srcId="{97067E5B-09CB-4FD2-9B04-41DDF9CD394E}" destId="{16D45908-A311-4A82-B8A6-B4142FC23BA3}" srcOrd="0" destOrd="0" presId="urn:microsoft.com/office/officeart/2008/layout/LinedList"/>
    <dgm:cxn modelId="{2C6A20EB-0B59-4737-A979-F150E766CF47}" type="presParOf" srcId="{97067E5B-09CB-4FD2-9B04-41DDF9CD394E}" destId="{DBBA2CE9-2987-44CA-B4CD-2C7D3AC30584}" srcOrd="1" destOrd="0" presId="urn:microsoft.com/office/officeart/2008/layout/LinedList"/>
    <dgm:cxn modelId="{C7E48A31-BE42-4809-BC1A-7F0BD07ACB9B}" type="presParOf" srcId="{97067E5B-09CB-4FD2-9B04-41DDF9CD394E}" destId="{43AA13E2-F36F-4B01-BF3A-39806BBA066C}" srcOrd="2" destOrd="0" presId="urn:microsoft.com/office/officeart/2008/layout/LinedList"/>
    <dgm:cxn modelId="{5A6A2DE8-3A5F-4BC8-849C-6FA13204107D}" type="presParOf" srcId="{9901D762-1547-4F9A-B1D5-D7EDF6DE5414}" destId="{2EF4E5E0-17EA-4F5B-912B-B5BFD7AB2B67}" srcOrd="2" destOrd="0" presId="urn:microsoft.com/office/officeart/2008/layout/LinedList"/>
    <dgm:cxn modelId="{00CC41FE-79A3-444D-AC83-437F3662C888}" type="presParOf" srcId="{9901D762-1547-4F9A-B1D5-D7EDF6DE5414}" destId="{C782FC6A-3D55-4D4E-8438-DD009EA10242}" srcOrd="3" destOrd="0" presId="urn:microsoft.com/office/officeart/2008/layout/LinedList"/>
    <dgm:cxn modelId="{7A6A752F-F5E7-4D55-A440-1187E67EB3E5}" type="presParOf" srcId="{9901D762-1547-4F9A-B1D5-D7EDF6DE5414}" destId="{D6B4E360-3475-41A0-959F-EEDA0A071DBE}" srcOrd="4" destOrd="0" presId="urn:microsoft.com/office/officeart/2008/layout/LinedList"/>
    <dgm:cxn modelId="{EE6D3367-56DB-4A75-9F6C-B0C65E27A72F}" type="presParOf" srcId="{D6B4E360-3475-41A0-959F-EEDA0A071DBE}" destId="{5C1C2745-F3DC-4723-ADFD-724646763BA2}" srcOrd="0" destOrd="0" presId="urn:microsoft.com/office/officeart/2008/layout/LinedList"/>
    <dgm:cxn modelId="{46BC771E-08C2-4300-A5A5-01A6C26DF0F9}" type="presParOf" srcId="{D6B4E360-3475-41A0-959F-EEDA0A071DBE}" destId="{A58B5355-C20C-482C-AD01-D670394A335C}" srcOrd="1" destOrd="0" presId="urn:microsoft.com/office/officeart/2008/layout/LinedList"/>
    <dgm:cxn modelId="{D3E9B8D9-B548-4906-B932-8A676AF3B8A7}" type="presParOf" srcId="{D6B4E360-3475-41A0-959F-EEDA0A071DBE}" destId="{2323C007-D1A7-4AB2-8D45-7FC02A40D5C3}" srcOrd="2" destOrd="0" presId="urn:microsoft.com/office/officeart/2008/layout/LinedList"/>
    <dgm:cxn modelId="{4A54BBBC-C09D-4534-A45D-593857EC37A3}" type="presParOf" srcId="{9901D762-1547-4F9A-B1D5-D7EDF6DE5414}" destId="{2E850A91-7900-495A-B61A-0219D31DECEE}" srcOrd="5" destOrd="0" presId="urn:microsoft.com/office/officeart/2008/layout/LinedList"/>
    <dgm:cxn modelId="{47262DC8-6414-4300-BF10-4228D1DADDF5}" type="presParOf" srcId="{9901D762-1547-4F9A-B1D5-D7EDF6DE5414}" destId="{CDD4F627-0480-49C7-B47F-804E6FAC31D1}" srcOrd="6" destOrd="0" presId="urn:microsoft.com/office/officeart/2008/layout/LinedList"/>
    <dgm:cxn modelId="{A1306587-43D1-4136-8739-1A56EA4BABFF}" type="presParOf" srcId="{9901D762-1547-4F9A-B1D5-D7EDF6DE5414}" destId="{B044EB4A-B3DD-48B2-A489-DE03E4662EB5}" srcOrd="7" destOrd="0" presId="urn:microsoft.com/office/officeart/2008/layout/LinedList"/>
    <dgm:cxn modelId="{0E157533-8ACD-4132-BB7D-25587272DBB1}" type="presParOf" srcId="{B044EB4A-B3DD-48B2-A489-DE03E4662EB5}" destId="{D7EDA753-5BF8-4B38-8424-5E44B8E161D3}" srcOrd="0" destOrd="0" presId="urn:microsoft.com/office/officeart/2008/layout/LinedList"/>
    <dgm:cxn modelId="{35CDB380-049A-46BE-8994-3356085AD3EF}" type="presParOf" srcId="{B044EB4A-B3DD-48B2-A489-DE03E4662EB5}" destId="{11A25D03-FD7A-4B4E-B9E7-79B597DE6454}" srcOrd="1" destOrd="0" presId="urn:microsoft.com/office/officeart/2008/layout/LinedList"/>
    <dgm:cxn modelId="{A82543C4-ADDF-4EC2-A33F-84468F84FA4E}" type="presParOf" srcId="{B044EB4A-B3DD-48B2-A489-DE03E4662EB5}" destId="{8B14B344-53B4-4090-BC11-F0836955C702}" srcOrd="2" destOrd="0" presId="urn:microsoft.com/office/officeart/2008/layout/LinedList"/>
    <dgm:cxn modelId="{DE942BAC-C258-46E6-9551-12CFD0A8BB73}" type="presParOf" srcId="{9901D762-1547-4F9A-B1D5-D7EDF6DE5414}" destId="{95808057-32C8-4566-BBC4-6B3CDA518D71}" srcOrd="8" destOrd="0" presId="urn:microsoft.com/office/officeart/2008/layout/LinedList"/>
    <dgm:cxn modelId="{847E05E0-9F75-42CE-8D29-3BD67803CD7D}" type="presParOf" srcId="{9901D762-1547-4F9A-B1D5-D7EDF6DE5414}" destId="{66EA8DFB-99AA-46AA-BA50-1B1F783853EE}" srcOrd="9" destOrd="0" presId="urn:microsoft.com/office/officeart/2008/layout/LinedList"/>
    <dgm:cxn modelId="{183F5C0E-BA7E-453B-94ED-45AA177132F2}" type="presParOf" srcId="{99F02114-B920-4166-8231-389483BE5463}" destId="{8A033CB0-BC36-44C2-A1A4-C64E1CB9AE66}" srcOrd="8" destOrd="0" presId="urn:microsoft.com/office/officeart/2008/layout/LinedList"/>
    <dgm:cxn modelId="{B691F393-0651-4201-83FF-AD9BA76CCF2B}" type="presParOf" srcId="{99F02114-B920-4166-8231-389483BE5463}" destId="{10BA77AC-BC59-4798-BF2A-6A2AF06D6F1C}" srcOrd="9" destOrd="0" presId="urn:microsoft.com/office/officeart/2008/layout/LinedList"/>
    <dgm:cxn modelId="{1295943A-4481-4D21-B150-8F2C2A13B6F7}" type="presParOf" srcId="{10BA77AC-BC59-4798-BF2A-6A2AF06D6F1C}" destId="{A3A6E14C-36AA-4448-9A91-4F920F0BEB95}" srcOrd="0" destOrd="0" presId="urn:microsoft.com/office/officeart/2008/layout/LinedList"/>
    <dgm:cxn modelId="{082B9529-06C8-45AE-854F-83ACB25E3C5E}" type="presParOf" srcId="{10BA77AC-BC59-4798-BF2A-6A2AF06D6F1C}" destId="{4EC8BEC1-C743-41F4-9009-FDCA7191AAFD}" srcOrd="1" destOrd="0" presId="urn:microsoft.com/office/officeart/2008/layout/LinedList"/>
    <dgm:cxn modelId="{23A9AAA5-9A27-4017-A64B-0CA0F293E719}" type="presParOf" srcId="{4EC8BEC1-C743-41F4-9009-FDCA7191AAFD}" destId="{2FA218E1-1313-42A1-874C-982501229801}" srcOrd="0" destOrd="0" presId="urn:microsoft.com/office/officeart/2008/layout/LinedList"/>
    <dgm:cxn modelId="{BF422D04-74DD-4262-9FC5-9FFB717A2D81}" type="presParOf" srcId="{4EC8BEC1-C743-41F4-9009-FDCA7191AAFD}" destId="{915889F2-D614-4D6F-9290-6EFE1CA01A8E}" srcOrd="1" destOrd="0" presId="urn:microsoft.com/office/officeart/2008/layout/LinedList"/>
    <dgm:cxn modelId="{BAEF0B76-CD45-42FB-9377-C2F53796C45C}" type="presParOf" srcId="{915889F2-D614-4D6F-9290-6EFE1CA01A8E}" destId="{639BD2B2-B64B-45AD-867F-DBC5559BA326}" srcOrd="0" destOrd="0" presId="urn:microsoft.com/office/officeart/2008/layout/LinedList"/>
    <dgm:cxn modelId="{20A36C45-BBDB-480B-82F7-70020ABF820C}" type="presParOf" srcId="{915889F2-D614-4D6F-9290-6EFE1CA01A8E}" destId="{B803AAAA-B4FF-4C90-A304-A481A4626C5D}" srcOrd="1" destOrd="0" presId="urn:microsoft.com/office/officeart/2008/layout/LinedList"/>
    <dgm:cxn modelId="{0EBDB171-30F0-4F22-A7BD-89A3FDB662C3}" type="presParOf" srcId="{915889F2-D614-4D6F-9290-6EFE1CA01A8E}" destId="{EB91E22C-8E34-4DD2-9FE6-EA705C013643}" srcOrd="2" destOrd="0" presId="urn:microsoft.com/office/officeart/2008/layout/LinedList"/>
    <dgm:cxn modelId="{B8F08469-FC9E-406A-AB9F-D046842BDDA7}" type="presParOf" srcId="{4EC8BEC1-C743-41F4-9009-FDCA7191AAFD}" destId="{D1E2368C-C56F-48D9-A666-419D0847FDDD}" srcOrd="2" destOrd="0" presId="urn:microsoft.com/office/officeart/2008/layout/LinedList"/>
    <dgm:cxn modelId="{B29EF678-D8D6-49CB-A971-5A8F3CCE0D21}" type="presParOf" srcId="{4EC8BEC1-C743-41F4-9009-FDCA7191AAFD}" destId="{A714C462-C513-4A1F-98CA-176189CF142C}" srcOrd="3" destOrd="0" presId="urn:microsoft.com/office/officeart/2008/layout/LinedList"/>
    <dgm:cxn modelId="{8B937BF4-F1FB-430E-93A1-22AC3FE31294}" type="presParOf" srcId="{4EC8BEC1-C743-41F4-9009-FDCA7191AAFD}" destId="{5FBB6DE6-B993-4B30-8292-9A65EDAFE92C}" srcOrd="4" destOrd="0" presId="urn:microsoft.com/office/officeart/2008/layout/LinedList"/>
    <dgm:cxn modelId="{20D9D343-691F-40CF-B5B2-FA4ADED0194A}" type="presParOf" srcId="{5FBB6DE6-B993-4B30-8292-9A65EDAFE92C}" destId="{6FE11D0D-F521-4D71-B32D-0573CAAB120C}" srcOrd="0" destOrd="0" presId="urn:microsoft.com/office/officeart/2008/layout/LinedList"/>
    <dgm:cxn modelId="{4FE5C5C0-2AB1-4E03-9917-0EE9D4052B26}" type="presParOf" srcId="{5FBB6DE6-B993-4B30-8292-9A65EDAFE92C}" destId="{EBB2E66E-D33F-4286-8824-F836DD63477A}" srcOrd="1" destOrd="0" presId="urn:microsoft.com/office/officeart/2008/layout/LinedList"/>
    <dgm:cxn modelId="{7F180392-19D0-454C-9CB6-4A1F61F8DA6F}" type="presParOf" srcId="{5FBB6DE6-B993-4B30-8292-9A65EDAFE92C}" destId="{2C10CC81-9433-467E-BE1E-D4FB8B5CE02F}" srcOrd="2" destOrd="0" presId="urn:microsoft.com/office/officeart/2008/layout/LinedList"/>
    <dgm:cxn modelId="{D2099B60-0F28-4059-9024-01ABB1C4EE57}" type="presParOf" srcId="{4EC8BEC1-C743-41F4-9009-FDCA7191AAFD}" destId="{1EBD24BB-5D16-4AD5-ABD9-D7C29C52369D}" srcOrd="5" destOrd="0" presId="urn:microsoft.com/office/officeart/2008/layout/LinedList"/>
    <dgm:cxn modelId="{4B5D7BB2-420A-440B-A4D6-92E23C02990B}" type="presParOf" srcId="{4EC8BEC1-C743-41F4-9009-FDCA7191AAFD}" destId="{AF6E11E8-6FB1-4285-A85D-D5D77D842694}" srcOrd="6" destOrd="0" presId="urn:microsoft.com/office/officeart/2008/layout/LinedList"/>
    <dgm:cxn modelId="{165437C7-B502-439D-B622-EEC14F35295E}" type="presParOf" srcId="{4EC8BEC1-C743-41F4-9009-FDCA7191AAFD}" destId="{BC12C559-DC06-4011-9776-DEB2394E6DDB}" srcOrd="7" destOrd="0" presId="urn:microsoft.com/office/officeart/2008/layout/LinedList"/>
    <dgm:cxn modelId="{9F8B52C5-D601-4C0D-A66D-4AA3D6397BF7}" type="presParOf" srcId="{BC12C559-DC06-4011-9776-DEB2394E6DDB}" destId="{B52F57C7-0116-496F-983B-EB55926D1054}" srcOrd="0" destOrd="0" presId="urn:microsoft.com/office/officeart/2008/layout/LinedList"/>
    <dgm:cxn modelId="{06715468-8058-47BA-82FB-228410B469AF}" type="presParOf" srcId="{BC12C559-DC06-4011-9776-DEB2394E6DDB}" destId="{82CD20C0-5E06-4295-B5C0-3C4735450691}" srcOrd="1" destOrd="0" presId="urn:microsoft.com/office/officeart/2008/layout/LinedList"/>
    <dgm:cxn modelId="{288E6653-32A4-4A69-A3B2-B651594F62E6}" type="presParOf" srcId="{BC12C559-DC06-4011-9776-DEB2394E6DDB}" destId="{A493110F-15FE-4302-8FFC-B433AD9D3CA8}" srcOrd="2" destOrd="0" presId="urn:microsoft.com/office/officeart/2008/layout/LinedList"/>
    <dgm:cxn modelId="{22A1120C-4156-4CCD-9278-0B4EA7E70DF0}" type="presParOf" srcId="{4EC8BEC1-C743-41F4-9009-FDCA7191AAFD}" destId="{1E6DC9EF-276C-4DE1-B807-3ACD2586DEED}" srcOrd="8" destOrd="0" presId="urn:microsoft.com/office/officeart/2008/layout/LinedList"/>
    <dgm:cxn modelId="{114E6668-A02D-42FD-9AEC-08A9055A33D6}" type="presParOf" srcId="{4EC8BEC1-C743-41F4-9009-FDCA7191AAFD}" destId="{E61001E7-64EC-4DFA-A1A6-C6DB81FE349C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E84CB-2AFB-486F-AA50-8B05377B901C}">
      <dsp:nvSpPr>
        <dsp:cNvPr id="0" name=""/>
        <dsp:cNvSpPr/>
      </dsp:nvSpPr>
      <dsp:spPr>
        <a:xfrm rot="5400000">
          <a:off x="6055270" y="-2639727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Basit mekanik yapı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Sınırlı hareket kabiliyeti ve fonksiyonel çeşitlilik</a:t>
          </a:r>
          <a:endParaRPr lang="tr-TR" sz="1200" kern="1200" dirty="0"/>
        </a:p>
      </dsp:txBody>
      <dsp:txXfrm rot="-5400000">
        <a:off x="3347464" y="94217"/>
        <a:ext cx="5924908" cy="483157"/>
      </dsp:txXfrm>
    </dsp:sp>
    <dsp:sp modelId="{49489546-2A81-4C95-87E1-CA6458969ED5}">
      <dsp:nvSpPr>
        <dsp:cNvPr id="0" name=""/>
        <dsp:cNvSpPr/>
      </dsp:nvSpPr>
      <dsp:spPr>
        <a:xfrm>
          <a:off x="0" y="1149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Mekanik Tasarım</a:t>
          </a:r>
        </a:p>
      </dsp:txBody>
      <dsp:txXfrm>
        <a:off x="32672" y="33821"/>
        <a:ext cx="3282119" cy="603947"/>
      </dsp:txXfrm>
    </dsp:sp>
    <dsp:sp modelId="{A36C84A2-75C2-43EA-8734-C16313C42752}">
      <dsp:nvSpPr>
        <dsp:cNvPr id="0" name=""/>
        <dsp:cNvSpPr/>
      </dsp:nvSpPr>
      <dsp:spPr>
        <a:xfrm rot="5400000">
          <a:off x="6055270" y="-1936971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Kontrol, basit menteşe, yay ve kilitleme mekanizmaları ile sağlanır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Protezin tam olarak kontrol edilebilmesi zor olabilir</a:t>
          </a:r>
          <a:endParaRPr lang="tr-TR" sz="1200" kern="1200" dirty="0"/>
        </a:p>
      </dsp:txBody>
      <dsp:txXfrm rot="-5400000">
        <a:off x="3347464" y="796973"/>
        <a:ext cx="5924908" cy="483157"/>
      </dsp:txXfrm>
    </dsp:sp>
    <dsp:sp modelId="{979BDB76-D9D7-429D-9218-DF89A0EFA1CA}">
      <dsp:nvSpPr>
        <dsp:cNvPr id="0" name=""/>
        <dsp:cNvSpPr/>
      </dsp:nvSpPr>
      <dsp:spPr>
        <a:xfrm>
          <a:off x="0" y="703905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Sınırlı Kontrol Seçenekleri</a:t>
          </a:r>
        </a:p>
      </dsp:txBody>
      <dsp:txXfrm>
        <a:off x="32672" y="736577"/>
        <a:ext cx="3282119" cy="603947"/>
      </dsp:txXfrm>
    </dsp:sp>
    <dsp:sp modelId="{78329C49-4B67-460A-8BDA-932D63569E50}">
      <dsp:nvSpPr>
        <dsp:cNvPr id="0" name=""/>
        <dsp:cNvSpPr/>
      </dsp:nvSpPr>
      <dsp:spPr>
        <a:xfrm rot="5400000">
          <a:off x="6055270" y="-1234214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Doğal uzuv görünümünün tam olarak taklit edilememesi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Estetik açıdan tatmin edici bir görünüm sağlanamaması</a:t>
          </a:r>
          <a:endParaRPr lang="tr-TR" sz="1200" kern="1200" dirty="0"/>
        </a:p>
      </dsp:txBody>
      <dsp:txXfrm rot="-5400000">
        <a:off x="3347464" y="1499730"/>
        <a:ext cx="5924908" cy="483157"/>
      </dsp:txXfrm>
    </dsp:sp>
    <dsp:sp modelId="{919AA9CD-389F-4663-A28B-3E56493C8E47}">
      <dsp:nvSpPr>
        <dsp:cNvPr id="0" name=""/>
        <dsp:cNvSpPr/>
      </dsp:nvSpPr>
      <dsp:spPr>
        <a:xfrm>
          <a:off x="0" y="1406662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Estetik Sorunlar</a:t>
          </a:r>
        </a:p>
      </dsp:txBody>
      <dsp:txXfrm>
        <a:off x="32672" y="1439334"/>
        <a:ext cx="3282119" cy="603947"/>
      </dsp:txXfrm>
    </dsp:sp>
    <dsp:sp modelId="{04D0B457-97E8-4BD2-AE1E-50D25B150B43}">
      <dsp:nvSpPr>
        <dsp:cNvPr id="0" name=""/>
        <dsp:cNvSpPr/>
      </dsp:nvSpPr>
      <dsp:spPr>
        <a:xfrm rot="5400000">
          <a:off x="6055270" y="-531458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Geleneksel protezlerde kullanıcıya dokunsal geri bildirim yoktur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Kullanıcılar nesneleri hissedemez</a:t>
          </a:r>
          <a:endParaRPr lang="tr-TR" sz="1200" kern="1200" dirty="0"/>
        </a:p>
      </dsp:txBody>
      <dsp:txXfrm rot="-5400000">
        <a:off x="3347464" y="2202486"/>
        <a:ext cx="5924908" cy="483157"/>
      </dsp:txXfrm>
    </dsp:sp>
    <dsp:sp modelId="{995FE769-CD3E-4667-A2B2-EC16823CE0C1}">
      <dsp:nvSpPr>
        <dsp:cNvPr id="0" name=""/>
        <dsp:cNvSpPr/>
      </dsp:nvSpPr>
      <dsp:spPr>
        <a:xfrm>
          <a:off x="0" y="2109418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Hissizlik</a:t>
          </a:r>
        </a:p>
      </dsp:txBody>
      <dsp:txXfrm>
        <a:off x="32672" y="2142090"/>
        <a:ext cx="3282119" cy="603947"/>
      </dsp:txXfrm>
    </dsp:sp>
    <dsp:sp modelId="{40456139-C6EC-4C97-A08C-E734EAAB6A70}">
      <dsp:nvSpPr>
        <dsp:cNvPr id="0" name=""/>
        <dsp:cNvSpPr/>
      </dsp:nvSpPr>
      <dsp:spPr>
        <a:xfrm rot="5400000">
          <a:off x="6055270" y="171297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Düşük enerji verimliliği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Uzun süreli kullanımlarda yorgunluk oluşması</a:t>
          </a:r>
          <a:endParaRPr lang="tr-TR" sz="1200" kern="1200" dirty="0"/>
        </a:p>
      </dsp:txBody>
      <dsp:txXfrm rot="-5400000">
        <a:off x="3347464" y="2905241"/>
        <a:ext cx="5924908" cy="483157"/>
      </dsp:txXfrm>
    </dsp:sp>
    <dsp:sp modelId="{79BA5688-EBF2-4F36-AC1B-C7E2B469EDEA}">
      <dsp:nvSpPr>
        <dsp:cNvPr id="0" name=""/>
        <dsp:cNvSpPr/>
      </dsp:nvSpPr>
      <dsp:spPr>
        <a:xfrm>
          <a:off x="0" y="2812175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Enerji Verimliliği</a:t>
          </a:r>
        </a:p>
      </dsp:txBody>
      <dsp:txXfrm>
        <a:off x="32672" y="2844847"/>
        <a:ext cx="3282119" cy="603947"/>
      </dsp:txXfrm>
    </dsp:sp>
    <dsp:sp modelId="{8E389C59-59BE-4443-87A6-C83E231F4DA8}">
      <dsp:nvSpPr>
        <dsp:cNvPr id="0" name=""/>
        <dsp:cNvSpPr/>
      </dsp:nvSpPr>
      <dsp:spPr>
        <a:xfrm rot="5400000">
          <a:off x="6055270" y="874054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Sınırlamalardan dolayı kullanıcıların psikolojik olarak olumsuz etkilenmesi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Özgüven eksikliği, bedensel imaj sorunları ve kabul edilebilirlik endişeleri</a:t>
          </a:r>
        </a:p>
      </dsp:txBody>
      <dsp:txXfrm rot="-5400000">
        <a:off x="3347464" y="3607998"/>
        <a:ext cx="5924908" cy="483157"/>
      </dsp:txXfrm>
    </dsp:sp>
    <dsp:sp modelId="{CD8594AB-7D4A-4D2F-95E1-D0F872B4B9C8}">
      <dsp:nvSpPr>
        <dsp:cNvPr id="0" name=""/>
        <dsp:cNvSpPr/>
      </dsp:nvSpPr>
      <dsp:spPr>
        <a:xfrm>
          <a:off x="0" y="3514931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Psikolojik Etkiler</a:t>
          </a:r>
        </a:p>
      </dsp:txBody>
      <dsp:txXfrm>
        <a:off x="32672" y="3547603"/>
        <a:ext cx="3282119" cy="6039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5E20-55C0-48DE-B072-D4B06F6E3EC5}">
      <dsp:nvSpPr>
        <dsp:cNvPr id="0" name=""/>
        <dsp:cNvSpPr/>
      </dsp:nvSpPr>
      <dsp:spPr>
        <a:xfrm>
          <a:off x="0" y="2510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3961F-1DAE-4AF7-98DF-6C9B382D576D}">
      <dsp:nvSpPr>
        <dsp:cNvPr id="0" name=""/>
        <dsp:cNvSpPr/>
      </dsp:nvSpPr>
      <dsp:spPr>
        <a:xfrm>
          <a:off x="0" y="2510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Yapay Sinir Ağları ve Derin </a:t>
          </a:r>
          <a:r>
            <a:rPr lang="tr-TR" sz="2000" kern="1200" dirty="0" smtClean="0"/>
            <a:t>Öğrenme</a:t>
          </a:r>
          <a:endParaRPr lang="tr-TR" sz="2000" kern="1200" dirty="0"/>
        </a:p>
      </dsp:txBody>
      <dsp:txXfrm>
        <a:off x="0" y="2510"/>
        <a:ext cx="2360022" cy="856165"/>
      </dsp:txXfrm>
    </dsp:sp>
    <dsp:sp modelId="{428AED5B-976A-4D57-8289-2E47E9BB5B63}">
      <dsp:nvSpPr>
        <dsp:cNvPr id="0" name=""/>
        <dsp:cNvSpPr/>
      </dsp:nvSpPr>
      <dsp:spPr>
        <a:xfrm>
          <a:off x="2537024" y="15888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Yapay sinir ağları ve derin öğrenme, protez ve ortez teknolojilerinde yaygın olarak kullanılan bir araştırma trendidir.</a:t>
          </a:r>
          <a:endParaRPr lang="tr-TR" sz="900" kern="1200" dirty="0"/>
        </a:p>
      </dsp:txBody>
      <dsp:txXfrm>
        <a:off x="2537024" y="15888"/>
        <a:ext cx="9263089" cy="267551"/>
      </dsp:txXfrm>
    </dsp:sp>
    <dsp:sp modelId="{4848F27B-CF6F-455D-B8DC-C7E8E49CB8B5}">
      <dsp:nvSpPr>
        <dsp:cNvPr id="0" name=""/>
        <dsp:cNvSpPr/>
      </dsp:nvSpPr>
      <dsp:spPr>
        <a:xfrm>
          <a:off x="2360022" y="283440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98046-83D9-42AC-9573-D9D152040907}">
      <dsp:nvSpPr>
        <dsp:cNvPr id="0" name=""/>
        <dsp:cNvSpPr/>
      </dsp:nvSpPr>
      <dsp:spPr>
        <a:xfrm>
          <a:off x="2537024" y="296817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Bu teknolojiler, daha doğal ve akıllı kontrol sistemleri geliştirmek için kullanılır.</a:t>
          </a:r>
          <a:endParaRPr lang="tr-TR" sz="900" kern="1200" dirty="0"/>
        </a:p>
      </dsp:txBody>
      <dsp:txXfrm>
        <a:off x="2537024" y="296817"/>
        <a:ext cx="9263089" cy="267551"/>
      </dsp:txXfrm>
    </dsp:sp>
    <dsp:sp modelId="{64B763D2-D846-4EBE-A42F-1707EA81634A}">
      <dsp:nvSpPr>
        <dsp:cNvPr id="0" name=""/>
        <dsp:cNvSpPr/>
      </dsp:nvSpPr>
      <dsp:spPr>
        <a:xfrm>
          <a:off x="2360022" y="564369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7FBC0-0B22-4532-914F-F4705842B5B2}">
      <dsp:nvSpPr>
        <dsp:cNvPr id="0" name=""/>
        <dsp:cNvSpPr/>
      </dsp:nvSpPr>
      <dsp:spPr>
        <a:xfrm>
          <a:off x="2537024" y="577747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Derin öğrenme algoritmaları, büyük veri setlerinden karmaşık desenleri öğrenerek kullanıcının hareketlerini daha iyi tahmin etme ve optimize etme imkanı sağlar.</a:t>
          </a:r>
          <a:endParaRPr lang="tr-TR" sz="900" kern="1200" dirty="0"/>
        </a:p>
      </dsp:txBody>
      <dsp:txXfrm>
        <a:off x="2537024" y="577747"/>
        <a:ext cx="9263089" cy="267551"/>
      </dsp:txXfrm>
    </dsp:sp>
    <dsp:sp modelId="{850D854B-FEE5-465A-9737-E3FE7208CC7B}">
      <dsp:nvSpPr>
        <dsp:cNvPr id="0" name=""/>
        <dsp:cNvSpPr/>
      </dsp:nvSpPr>
      <dsp:spPr>
        <a:xfrm>
          <a:off x="2360022" y="845298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EDB28-CD82-45F1-BB2A-E47D14469F7D}">
      <dsp:nvSpPr>
        <dsp:cNvPr id="0" name=""/>
        <dsp:cNvSpPr/>
      </dsp:nvSpPr>
      <dsp:spPr>
        <a:xfrm>
          <a:off x="0" y="858676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2AC1F-92C5-4308-9274-2B2C0B716575}">
      <dsp:nvSpPr>
        <dsp:cNvPr id="0" name=""/>
        <dsp:cNvSpPr/>
      </dsp:nvSpPr>
      <dsp:spPr>
        <a:xfrm>
          <a:off x="0" y="858676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Biyonik ve Sinir </a:t>
          </a:r>
          <a:r>
            <a:rPr lang="tr-TR" sz="2000" kern="1200" dirty="0" smtClean="0"/>
            <a:t>Arabirimleri</a:t>
          </a:r>
          <a:endParaRPr lang="tr-TR" sz="2000" kern="1200" dirty="0"/>
        </a:p>
      </dsp:txBody>
      <dsp:txXfrm>
        <a:off x="0" y="858676"/>
        <a:ext cx="2360022" cy="856165"/>
      </dsp:txXfrm>
    </dsp:sp>
    <dsp:sp modelId="{950B9CC8-A970-4A89-B0BC-D9298F28F01F}">
      <dsp:nvSpPr>
        <dsp:cNvPr id="0" name=""/>
        <dsp:cNvSpPr/>
      </dsp:nvSpPr>
      <dsp:spPr>
        <a:xfrm>
          <a:off x="2537024" y="872053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Biyonik ve sinir arabirimleri, insan vücudu ile protez veya ortez arasında iletişim kurmayı hedefleyen bir araştırma alanıdır.</a:t>
          </a:r>
          <a:endParaRPr lang="tr-TR" sz="900" kern="1200" dirty="0"/>
        </a:p>
      </dsp:txBody>
      <dsp:txXfrm>
        <a:off x="2537024" y="872053"/>
        <a:ext cx="9263089" cy="267551"/>
      </dsp:txXfrm>
    </dsp:sp>
    <dsp:sp modelId="{E3ED8DE8-7BEF-4D13-898E-5481705A73BB}">
      <dsp:nvSpPr>
        <dsp:cNvPr id="0" name=""/>
        <dsp:cNvSpPr/>
      </dsp:nvSpPr>
      <dsp:spPr>
        <a:xfrm>
          <a:off x="2360022" y="1139605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58B5A-DF9C-4B2C-838E-6286BB3B8CF4}">
      <dsp:nvSpPr>
        <dsp:cNvPr id="0" name=""/>
        <dsp:cNvSpPr/>
      </dsp:nvSpPr>
      <dsp:spPr>
        <a:xfrm>
          <a:off x="2537024" y="1152983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Sinirsel sinyallerin algılanması ve yorumlanmasıyla, kullanıcının düşünceleri ve niyetleri doğrudan proteze veya orteze iletilir.</a:t>
          </a:r>
          <a:endParaRPr lang="tr-TR" sz="900" kern="1200" dirty="0"/>
        </a:p>
      </dsp:txBody>
      <dsp:txXfrm>
        <a:off x="2537024" y="1152983"/>
        <a:ext cx="9263089" cy="267551"/>
      </dsp:txXfrm>
    </dsp:sp>
    <dsp:sp modelId="{AA90212A-294C-437E-BF95-DDFC78B4AD46}">
      <dsp:nvSpPr>
        <dsp:cNvPr id="0" name=""/>
        <dsp:cNvSpPr/>
      </dsp:nvSpPr>
      <dsp:spPr>
        <a:xfrm>
          <a:off x="2360022" y="1420534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E1BA4-AF55-41FD-B2F8-731C7495634D}">
      <dsp:nvSpPr>
        <dsp:cNvPr id="0" name=""/>
        <dsp:cNvSpPr/>
      </dsp:nvSpPr>
      <dsp:spPr>
        <a:xfrm>
          <a:off x="2537024" y="1433912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Bu sayede kullanıcı daha doğal ve hassas bir kontrol sağlayabilir.</a:t>
          </a:r>
          <a:endParaRPr lang="tr-TR" sz="900" kern="1200" dirty="0"/>
        </a:p>
      </dsp:txBody>
      <dsp:txXfrm>
        <a:off x="2537024" y="1433912"/>
        <a:ext cx="9263089" cy="267551"/>
      </dsp:txXfrm>
    </dsp:sp>
    <dsp:sp modelId="{B6B0D19C-4159-449E-B75B-CC7BE393E128}">
      <dsp:nvSpPr>
        <dsp:cNvPr id="0" name=""/>
        <dsp:cNvSpPr/>
      </dsp:nvSpPr>
      <dsp:spPr>
        <a:xfrm>
          <a:off x="2360022" y="1701464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E1008-916B-48DA-B0F1-E21146DAA10C}">
      <dsp:nvSpPr>
        <dsp:cNvPr id="0" name=""/>
        <dsp:cNvSpPr/>
      </dsp:nvSpPr>
      <dsp:spPr>
        <a:xfrm>
          <a:off x="0" y="1714841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FAF3A-2990-45FA-902E-94E18DC415ED}">
      <dsp:nvSpPr>
        <dsp:cNvPr id="0" name=""/>
        <dsp:cNvSpPr/>
      </dsp:nvSpPr>
      <dsp:spPr>
        <a:xfrm>
          <a:off x="0" y="1714841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Esnek ve Yumuşak </a:t>
          </a:r>
          <a:r>
            <a:rPr lang="tr-TR" sz="2000" kern="1200" dirty="0" smtClean="0"/>
            <a:t>Malzemeler</a:t>
          </a:r>
          <a:endParaRPr lang="tr-TR" sz="2000" kern="1200" dirty="0"/>
        </a:p>
      </dsp:txBody>
      <dsp:txXfrm>
        <a:off x="0" y="1714841"/>
        <a:ext cx="2360022" cy="856165"/>
      </dsp:txXfrm>
    </dsp:sp>
    <dsp:sp modelId="{C66E0846-4DE6-4866-8EFE-7AFD6CF50EF7}">
      <dsp:nvSpPr>
        <dsp:cNvPr id="0" name=""/>
        <dsp:cNvSpPr/>
      </dsp:nvSpPr>
      <dsp:spPr>
        <a:xfrm>
          <a:off x="2537024" y="1728219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Esnek ve yumuşak malzemelerin kullanımı, protez ve ortez teknolojilerinde bir araştırma trendidir.</a:t>
          </a:r>
          <a:endParaRPr lang="tr-TR" sz="900" kern="1200" dirty="0"/>
        </a:p>
      </dsp:txBody>
      <dsp:txXfrm>
        <a:off x="2537024" y="1728219"/>
        <a:ext cx="9263089" cy="267551"/>
      </dsp:txXfrm>
    </dsp:sp>
    <dsp:sp modelId="{5B15307B-8FD9-406F-B18D-FD7EFC0402F7}">
      <dsp:nvSpPr>
        <dsp:cNvPr id="0" name=""/>
        <dsp:cNvSpPr/>
      </dsp:nvSpPr>
      <dsp:spPr>
        <a:xfrm>
          <a:off x="2360022" y="1995771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ED01B-C4A7-4E4A-A5C7-9F25ED35B647}">
      <dsp:nvSpPr>
        <dsp:cNvPr id="0" name=""/>
        <dsp:cNvSpPr/>
      </dsp:nvSpPr>
      <dsp:spPr>
        <a:xfrm>
          <a:off x="2537024" y="2009148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Bu malzemeler, doğal vücut hareketlerini taklit etmek ve kullanıcının konforunu artırmak için kullanılır.</a:t>
          </a:r>
          <a:endParaRPr lang="tr-TR" sz="900" kern="1200" dirty="0"/>
        </a:p>
      </dsp:txBody>
      <dsp:txXfrm>
        <a:off x="2537024" y="2009148"/>
        <a:ext cx="9263089" cy="267551"/>
      </dsp:txXfrm>
    </dsp:sp>
    <dsp:sp modelId="{6797C1B7-EE08-46D4-922F-E765561C14F9}">
      <dsp:nvSpPr>
        <dsp:cNvPr id="0" name=""/>
        <dsp:cNvSpPr/>
      </dsp:nvSpPr>
      <dsp:spPr>
        <a:xfrm>
          <a:off x="2360022" y="2276700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11814-6BC1-499A-903B-B67F05C5B2D6}">
      <dsp:nvSpPr>
        <dsp:cNvPr id="0" name=""/>
        <dsp:cNvSpPr/>
      </dsp:nvSpPr>
      <dsp:spPr>
        <a:xfrm>
          <a:off x="2537024" y="2290078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Esneklik ve dayanıklılık, protez ve ortezlerin daha iyi bir uyum sağlamasına ve kullanıcının daha doğal bir şekilde hareket etmesine yardımcı olur.</a:t>
          </a:r>
          <a:endParaRPr lang="tr-TR" sz="900" kern="1200" dirty="0"/>
        </a:p>
      </dsp:txBody>
      <dsp:txXfrm>
        <a:off x="2537024" y="2290078"/>
        <a:ext cx="9263089" cy="267551"/>
      </dsp:txXfrm>
    </dsp:sp>
    <dsp:sp modelId="{5C159BEB-F99F-4EBD-96C1-9D1E69D6A857}">
      <dsp:nvSpPr>
        <dsp:cNvPr id="0" name=""/>
        <dsp:cNvSpPr/>
      </dsp:nvSpPr>
      <dsp:spPr>
        <a:xfrm>
          <a:off x="2360022" y="2557629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B14CD-F535-4F32-91BE-AECA13B3C27A}">
      <dsp:nvSpPr>
        <dsp:cNvPr id="0" name=""/>
        <dsp:cNvSpPr/>
      </dsp:nvSpPr>
      <dsp:spPr>
        <a:xfrm>
          <a:off x="0" y="2571007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F9EAD-A3F5-4F7F-95AB-7AF2D1B3D466}">
      <dsp:nvSpPr>
        <dsp:cNvPr id="0" name=""/>
        <dsp:cNvSpPr/>
      </dsp:nvSpPr>
      <dsp:spPr>
        <a:xfrm>
          <a:off x="0" y="2571007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/>
            <a:t>Hibrit</a:t>
          </a:r>
          <a:r>
            <a:rPr lang="tr-TR" sz="2000" kern="1200" dirty="0"/>
            <a:t> </a:t>
          </a:r>
          <a:r>
            <a:rPr lang="tr-TR" sz="2000" kern="1200" dirty="0" smtClean="0"/>
            <a:t>Sistemler</a:t>
          </a:r>
          <a:endParaRPr lang="tr-TR" sz="2000" kern="1200" dirty="0"/>
        </a:p>
      </dsp:txBody>
      <dsp:txXfrm>
        <a:off x="0" y="2571007"/>
        <a:ext cx="2360022" cy="856165"/>
      </dsp:txXfrm>
    </dsp:sp>
    <dsp:sp modelId="{36527B23-1C0B-46C0-995B-AB4938448A55}">
      <dsp:nvSpPr>
        <dsp:cNvPr id="0" name=""/>
        <dsp:cNvSpPr/>
      </dsp:nvSpPr>
      <dsp:spPr>
        <a:xfrm>
          <a:off x="2537024" y="2584385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Hibrit sistemler, farklı teknolojilerin birleştirildiği ve bir arada kullanıldığı bir araştırma trendidir.</a:t>
          </a:r>
          <a:endParaRPr lang="tr-TR" sz="900" kern="1200" dirty="0"/>
        </a:p>
      </dsp:txBody>
      <dsp:txXfrm>
        <a:off x="2537024" y="2584385"/>
        <a:ext cx="9263089" cy="267551"/>
      </dsp:txXfrm>
    </dsp:sp>
    <dsp:sp modelId="{6EA31B92-D1EA-45D5-B000-5FB45E373216}">
      <dsp:nvSpPr>
        <dsp:cNvPr id="0" name=""/>
        <dsp:cNvSpPr/>
      </dsp:nvSpPr>
      <dsp:spPr>
        <a:xfrm>
          <a:off x="2360022" y="2851936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E2419-22BC-4D25-9494-654EB39406A8}">
      <dsp:nvSpPr>
        <dsp:cNvPr id="0" name=""/>
        <dsp:cNvSpPr/>
      </dsp:nvSpPr>
      <dsp:spPr>
        <a:xfrm>
          <a:off x="2537024" y="2865314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Örneğin, biyonik ve mekanik bileşenlerin kombinasyonuyla daha iyi kontrol ve güç sağlayan hibrit protezler geliştirilebilir.</a:t>
          </a:r>
          <a:endParaRPr lang="tr-TR" sz="900" kern="1200" dirty="0"/>
        </a:p>
      </dsp:txBody>
      <dsp:txXfrm>
        <a:off x="2537024" y="2865314"/>
        <a:ext cx="9263089" cy="267551"/>
      </dsp:txXfrm>
    </dsp:sp>
    <dsp:sp modelId="{9C6FE6EC-C2AB-4CF3-AACB-F718EC8391E6}">
      <dsp:nvSpPr>
        <dsp:cNvPr id="0" name=""/>
        <dsp:cNvSpPr/>
      </dsp:nvSpPr>
      <dsp:spPr>
        <a:xfrm>
          <a:off x="2360022" y="3132866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FF744-3E09-4666-92B6-667F4609366D}">
      <dsp:nvSpPr>
        <dsp:cNvPr id="0" name=""/>
        <dsp:cNvSpPr/>
      </dsp:nvSpPr>
      <dsp:spPr>
        <a:xfrm>
          <a:off x="2537024" y="3146243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Bu trend, kullanıcılara daha fazla fonksiyonellik, güvenlik ve konfor sunmayı hedefler.</a:t>
          </a:r>
          <a:endParaRPr lang="tr-TR" sz="900" kern="1200" dirty="0"/>
        </a:p>
      </dsp:txBody>
      <dsp:txXfrm>
        <a:off x="2537024" y="3146243"/>
        <a:ext cx="9263089" cy="267551"/>
      </dsp:txXfrm>
    </dsp:sp>
    <dsp:sp modelId="{F7CE5989-8786-45F9-A553-0EFC6B310C74}">
      <dsp:nvSpPr>
        <dsp:cNvPr id="0" name=""/>
        <dsp:cNvSpPr/>
      </dsp:nvSpPr>
      <dsp:spPr>
        <a:xfrm>
          <a:off x="2360022" y="3413795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AD078-EA28-42AE-9DCC-DC44FEDA48BC}">
      <dsp:nvSpPr>
        <dsp:cNvPr id="0" name=""/>
        <dsp:cNvSpPr/>
      </dsp:nvSpPr>
      <dsp:spPr>
        <a:xfrm>
          <a:off x="0" y="3427173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68263-5E64-42FB-A63E-89EA3E9F9D54}">
      <dsp:nvSpPr>
        <dsp:cNvPr id="0" name=""/>
        <dsp:cNvSpPr/>
      </dsp:nvSpPr>
      <dsp:spPr>
        <a:xfrm>
          <a:off x="0" y="3427173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İleri Malzeme </a:t>
          </a:r>
          <a:r>
            <a:rPr lang="tr-TR" sz="2000" kern="1200" dirty="0" smtClean="0"/>
            <a:t>Gelişmeleri</a:t>
          </a:r>
          <a:endParaRPr lang="tr-TR" sz="2000" kern="1200" dirty="0"/>
        </a:p>
      </dsp:txBody>
      <dsp:txXfrm>
        <a:off x="0" y="3427173"/>
        <a:ext cx="2360022" cy="856165"/>
      </dsp:txXfrm>
    </dsp:sp>
    <dsp:sp modelId="{02F0B9D5-600B-4B23-B2C2-01A8D2F43871}">
      <dsp:nvSpPr>
        <dsp:cNvPr id="0" name=""/>
        <dsp:cNvSpPr/>
      </dsp:nvSpPr>
      <dsp:spPr>
        <a:xfrm>
          <a:off x="2537024" y="3440550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İleri malzeme gelişmeleri, protez ve ortez teknolojilerinde sürekli bir araştırma trendidir.</a:t>
          </a:r>
          <a:endParaRPr lang="tr-TR" sz="900" kern="1200" dirty="0"/>
        </a:p>
      </dsp:txBody>
      <dsp:txXfrm>
        <a:off x="2537024" y="3440550"/>
        <a:ext cx="9263089" cy="267551"/>
      </dsp:txXfrm>
    </dsp:sp>
    <dsp:sp modelId="{9F966827-8CDB-4E68-A89E-5BB300175E72}">
      <dsp:nvSpPr>
        <dsp:cNvPr id="0" name=""/>
        <dsp:cNvSpPr/>
      </dsp:nvSpPr>
      <dsp:spPr>
        <a:xfrm>
          <a:off x="2360022" y="3708102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B9DEE-321D-4394-9EF7-D7073481142C}">
      <dsp:nvSpPr>
        <dsp:cNvPr id="0" name=""/>
        <dsp:cNvSpPr/>
      </dsp:nvSpPr>
      <dsp:spPr>
        <a:xfrm>
          <a:off x="2537024" y="3721480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Hafif ve dayanıklı malzemeler, daha iyi performans ve konfor sağlamak için kullanılır.</a:t>
          </a:r>
          <a:endParaRPr lang="tr-TR" sz="900" kern="1200" dirty="0"/>
        </a:p>
      </dsp:txBody>
      <dsp:txXfrm>
        <a:off x="2537024" y="3721480"/>
        <a:ext cx="9263089" cy="267551"/>
      </dsp:txXfrm>
    </dsp:sp>
    <dsp:sp modelId="{886A0951-739F-4C08-9952-5912C65F6B40}">
      <dsp:nvSpPr>
        <dsp:cNvPr id="0" name=""/>
        <dsp:cNvSpPr/>
      </dsp:nvSpPr>
      <dsp:spPr>
        <a:xfrm>
          <a:off x="2360022" y="3989031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21505-D0A8-4649-89E0-0B5B3A010A83}">
      <dsp:nvSpPr>
        <dsp:cNvPr id="0" name=""/>
        <dsp:cNvSpPr/>
      </dsp:nvSpPr>
      <dsp:spPr>
        <a:xfrm>
          <a:off x="2537024" y="4002409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Nanoteknoloji, biyouyumluluk, esnek elektronikler gibi alanlarda yapılan ilerlemeler, protez ve ortez teknolojilerinde yeni fırsatlar sunar.</a:t>
          </a:r>
          <a:endParaRPr lang="tr-TR" sz="900" kern="1200" dirty="0"/>
        </a:p>
      </dsp:txBody>
      <dsp:txXfrm>
        <a:off x="2537024" y="4002409"/>
        <a:ext cx="9263089" cy="267551"/>
      </dsp:txXfrm>
    </dsp:sp>
    <dsp:sp modelId="{A172849F-192C-4D16-9230-0109E2627362}">
      <dsp:nvSpPr>
        <dsp:cNvPr id="0" name=""/>
        <dsp:cNvSpPr/>
      </dsp:nvSpPr>
      <dsp:spPr>
        <a:xfrm>
          <a:off x="2360022" y="4269961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1C346-9CA3-4314-AE10-7AB9AB173EA1}">
      <dsp:nvSpPr>
        <dsp:cNvPr id="0" name=""/>
        <dsp:cNvSpPr/>
      </dsp:nvSpPr>
      <dsp:spPr>
        <a:xfrm>
          <a:off x="0" y="4283338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B1556-3F52-4DD6-A4A1-763D02B3EC4F}">
      <dsp:nvSpPr>
        <dsp:cNvPr id="0" name=""/>
        <dsp:cNvSpPr/>
      </dsp:nvSpPr>
      <dsp:spPr>
        <a:xfrm>
          <a:off x="0" y="4283338"/>
          <a:ext cx="2360022" cy="85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/>
            <a:t>Robotik Destek ve </a:t>
          </a:r>
          <a:r>
            <a:rPr lang="tr-TR" sz="2000" kern="1200" dirty="0" smtClean="0"/>
            <a:t>Otomasyon</a:t>
          </a:r>
          <a:endParaRPr lang="tr-TR" sz="2000" kern="1200" dirty="0"/>
        </a:p>
      </dsp:txBody>
      <dsp:txXfrm>
        <a:off x="0" y="4283338"/>
        <a:ext cx="2360022" cy="856165"/>
      </dsp:txXfrm>
    </dsp:sp>
    <dsp:sp modelId="{77E40B53-75CA-4670-8C51-C44826FF307E}">
      <dsp:nvSpPr>
        <dsp:cNvPr id="0" name=""/>
        <dsp:cNvSpPr/>
      </dsp:nvSpPr>
      <dsp:spPr>
        <a:xfrm>
          <a:off x="2537024" y="4296716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Robotik destek ve otomasyon, protez ve ortez teknolojilerinde bir araştırma trendidir.</a:t>
          </a:r>
          <a:endParaRPr lang="tr-TR" sz="900" kern="1200" dirty="0"/>
        </a:p>
      </dsp:txBody>
      <dsp:txXfrm>
        <a:off x="2537024" y="4296716"/>
        <a:ext cx="9263089" cy="267551"/>
      </dsp:txXfrm>
    </dsp:sp>
    <dsp:sp modelId="{72C5D54F-A2CE-4C45-886E-F37BEB76F292}">
      <dsp:nvSpPr>
        <dsp:cNvPr id="0" name=""/>
        <dsp:cNvSpPr/>
      </dsp:nvSpPr>
      <dsp:spPr>
        <a:xfrm>
          <a:off x="2360022" y="4564267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596AD-9844-42FE-A64A-A99D2ED97F32}">
      <dsp:nvSpPr>
        <dsp:cNvPr id="0" name=""/>
        <dsp:cNvSpPr/>
      </dsp:nvSpPr>
      <dsp:spPr>
        <a:xfrm>
          <a:off x="2537024" y="4577645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Robotik sistemler, kullanıcılara hareketlilik ve bağımsızlık sağlamak için kullanılır.</a:t>
          </a:r>
          <a:endParaRPr lang="tr-TR" sz="900" kern="1200" dirty="0"/>
        </a:p>
      </dsp:txBody>
      <dsp:txXfrm>
        <a:off x="2537024" y="4577645"/>
        <a:ext cx="9263089" cy="267551"/>
      </dsp:txXfrm>
    </dsp:sp>
    <dsp:sp modelId="{73D28F46-DF13-4023-912C-A854EB861B50}">
      <dsp:nvSpPr>
        <dsp:cNvPr id="0" name=""/>
        <dsp:cNvSpPr/>
      </dsp:nvSpPr>
      <dsp:spPr>
        <a:xfrm>
          <a:off x="2360022" y="4845197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85DFA-F652-439C-837C-B4A17531A064}">
      <dsp:nvSpPr>
        <dsp:cNvPr id="0" name=""/>
        <dsp:cNvSpPr/>
      </dsp:nvSpPr>
      <dsp:spPr>
        <a:xfrm>
          <a:off x="2537024" y="4858574"/>
          <a:ext cx="9263089" cy="26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/>
            <a:t>Örneğin, eksoskeletonlar, rehabilitasyon ve günlük yaşam aktivitelerinde kullanıcılara destek olmak için geliştirilen robotik sistemlerdir.</a:t>
          </a:r>
          <a:endParaRPr lang="tr-TR" sz="900" kern="1200" dirty="0"/>
        </a:p>
      </dsp:txBody>
      <dsp:txXfrm>
        <a:off x="2537024" y="4858574"/>
        <a:ext cx="9263089" cy="267551"/>
      </dsp:txXfrm>
    </dsp:sp>
    <dsp:sp modelId="{82DE9873-65E0-4422-BBA2-BACF1945A89A}">
      <dsp:nvSpPr>
        <dsp:cNvPr id="0" name=""/>
        <dsp:cNvSpPr/>
      </dsp:nvSpPr>
      <dsp:spPr>
        <a:xfrm>
          <a:off x="2360022" y="5126126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2FC40-3AFE-4F57-9611-F384E652E938}">
      <dsp:nvSpPr>
        <dsp:cNvPr id="0" name=""/>
        <dsp:cNvSpPr/>
      </dsp:nvSpPr>
      <dsp:spPr>
        <a:xfrm>
          <a:off x="3658778" y="1506971"/>
          <a:ext cx="3560685" cy="356068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PROTEZ VE ORTEZ SİSTEMLERDE KARŞILAŞILAN PROBLEMLER</a:t>
          </a:r>
          <a:endParaRPr lang="tr-TR" sz="2800" kern="1200" dirty="0"/>
        </a:p>
      </dsp:txBody>
      <dsp:txXfrm>
        <a:off x="4180228" y="2028421"/>
        <a:ext cx="2517785" cy="2517785"/>
      </dsp:txXfrm>
    </dsp:sp>
    <dsp:sp modelId="{8FCDDA9E-B7EB-470F-A6FE-B25C2B1BFE4B}">
      <dsp:nvSpPr>
        <dsp:cNvPr id="0" name=""/>
        <dsp:cNvSpPr/>
      </dsp:nvSpPr>
      <dsp:spPr>
        <a:xfrm>
          <a:off x="4573079" y="58679"/>
          <a:ext cx="1780342" cy="1780342"/>
        </a:xfrm>
        <a:prstGeom prst="ellipse">
          <a:avLst/>
        </a:prstGeom>
        <a:solidFill>
          <a:schemeClr val="accent5">
            <a:alpha val="50000"/>
            <a:hueOff val="-3046160"/>
            <a:satOff val="1731"/>
            <a:lumOff val="-14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Uyumsuzluk Problemleri</a:t>
          </a:r>
          <a:endParaRPr lang="tr-TR" sz="1600" kern="1200" dirty="0"/>
        </a:p>
      </dsp:txBody>
      <dsp:txXfrm>
        <a:off x="4833804" y="319404"/>
        <a:ext cx="1258892" cy="1258892"/>
      </dsp:txXfrm>
    </dsp:sp>
    <dsp:sp modelId="{AD8F0A1D-E881-47B0-BF74-36839F9374D6}">
      <dsp:nvSpPr>
        <dsp:cNvPr id="0" name=""/>
        <dsp:cNvSpPr/>
      </dsp:nvSpPr>
      <dsp:spPr>
        <a:xfrm>
          <a:off x="6387032" y="932233"/>
          <a:ext cx="1780342" cy="1780342"/>
        </a:xfrm>
        <a:prstGeom prst="ellipse">
          <a:avLst/>
        </a:prstGeom>
        <a:solidFill>
          <a:schemeClr val="accent5">
            <a:alpha val="50000"/>
            <a:hueOff val="-6092320"/>
            <a:satOff val="3463"/>
            <a:lumOff val="-2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Hareket Kısıtlamaları</a:t>
          </a:r>
          <a:endParaRPr lang="tr-TR" sz="1600" kern="1200" dirty="0"/>
        </a:p>
      </dsp:txBody>
      <dsp:txXfrm>
        <a:off x="6647757" y="1192958"/>
        <a:ext cx="1258892" cy="1258892"/>
      </dsp:txXfrm>
    </dsp:sp>
    <dsp:sp modelId="{D8777D29-47E4-4618-99E9-589F4B9DEF3C}">
      <dsp:nvSpPr>
        <dsp:cNvPr id="0" name=""/>
        <dsp:cNvSpPr/>
      </dsp:nvSpPr>
      <dsp:spPr>
        <a:xfrm>
          <a:off x="6835042" y="2895091"/>
          <a:ext cx="1780342" cy="1780342"/>
        </a:xfrm>
        <a:prstGeom prst="ellipse">
          <a:avLst/>
        </a:prstGeom>
        <a:solidFill>
          <a:schemeClr val="accent5">
            <a:alpha val="50000"/>
            <a:hueOff val="-9138481"/>
            <a:satOff val="5194"/>
            <a:lumOff val="-42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Rahatsızlık ve Ağrı (Ergonomik Problemler)</a:t>
          </a:r>
          <a:endParaRPr lang="tr-TR" sz="1600" kern="1200" dirty="0"/>
        </a:p>
      </dsp:txBody>
      <dsp:txXfrm>
        <a:off x="7095767" y="3155816"/>
        <a:ext cx="1258892" cy="1258892"/>
      </dsp:txXfrm>
    </dsp:sp>
    <dsp:sp modelId="{89448E7B-3F42-47ED-85B9-6AFE93298110}">
      <dsp:nvSpPr>
        <dsp:cNvPr id="0" name=""/>
        <dsp:cNvSpPr/>
      </dsp:nvSpPr>
      <dsp:spPr>
        <a:xfrm>
          <a:off x="5579747" y="4469181"/>
          <a:ext cx="1780342" cy="1780342"/>
        </a:xfrm>
        <a:prstGeom prst="ellipse">
          <a:avLst/>
        </a:prstGeom>
        <a:solidFill>
          <a:schemeClr val="accent5">
            <a:alpha val="50000"/>
            <a:hueOff val="-12184641"/>
            <a:satOff val="6925"/>
            <a:lumOff val="-57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Bakım ve Onarım Sorunları</a:t>
          </a:r>
          <a:endParaRPr lang="tr-TR" sz="1600" kern="1200" dirty="0"/>
        </a:p>
      </dsp:txBody>
      <dsp:txXfrm>
        <a:off x="5840472" y="4729906"/>
        <a:ext cx="1258892" cy="1258892"/>
      </dsp:txXfrm>
    </dsp:sp>
    <dsp:sp modelId="{2DEAA3B5-F161-4D71-B017-A37910628484}">
      <dsp:nvSpPr>
        <dsp:cNvPr id="0" name=""/>
        <dsp:cNvSpPr/>
      </dsp:nvSpPr>
      <dsp:spPr>
        <a:xfrm>
          <a:off x="3566410" y="4469181"/>
          <a:ext cx="1780342" cy="1780342"/>
        </a:xfrm>
        <a:prstGeom prst="ellipse">
          <a:avLst/>
        </a:prstGeom>
        <a:solidFill>
          <a:schemeClr val="accent5">
            <a:alpha val="50000"/>
            <a:hueOff val="-15230801"/>
            <a:satOff val="8656"/>
            <a:lumOff val="-7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Maliyet Sorunları</a:t>
          </a:r>
          <a:endParaRPr lang="tr-TR" sz="1600" kern="1200" dirty="0"/>
        </a:p>
      </dsp:txBody>
      <dsp:txXfrm>
        <a:off x="3827135" y="4729906"/>
        <a:ext cx="1258892" cy="1258892"/>
      </dsp:txXfrm>
    </dsp:sp>
    <dsp:sp modelId="{C226461B-D597-4A25-95DA-621436D13C08}">
      <dsp:nvSpPr>
        <dsp:cNvPr id="0" name=""/>
        <dsp:cNvSpPr/>
      </dsp:nvSpPr>
      <dsp:spPr>
        <a:xfrm>
          <a:off x="2311116" y="2895091"/>
          <a:ext cx="1780342" cy="1780342"/>
        </a:xfrm>
        <a:prstGeom prst="ellipse">
          <a:avLst/>
        </a:prstGeom>
        <a:solidFill>
          <a:schemeClr val="accent5">
            <a:alpha val="50000"/>
            <a:hueOff val="-18276962"/>
            <a:satOff val="10388"/>
            <a:lumOff val="-8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Teknolojik Sınırlamalar</a:t>
          </a:r>
          <a:endParaRPr lang="tr-TR" sz="1600" kern="1200" dirty="0"/>
        </a:p>
      </dsp:txBody>
      <dsp:txXfrm>
        <a:off x="2571841" y="3155816"/>
        <a:ext cx="1258892" cy="1258892"/>
      </dsp:txXfrm>
    </dsp:sp>
    <dsp:sp modelId="{F65CB289-3701-4484-994A-34243C086D26}">
      <dsp:nvSpPr>
        <dsp:cNvPr id="0" name=""/>
        <dsp:cNvSpPr/>
      </dsp:nvSpPr>
      <dsp:spPr>
        <a:xfrm>
          <a:off x="2759125" y="932233"/>
          <a:ext cx="1780342" cy="1780342"/>
        </a:xfrm>
        <a:prstGeom prst="ellipse">
          <a:avLst/>
        </a:prstGeom>
        <a:solidFill>
          <a:schemeClr val="accent5">
            <a:alpha val="50000"/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Psikolojik ve Sosyal Faktörler</a:t>
          </a:r>
          <a:endParaRPr lang="tr-TR" sz="1600" kern="1200" dirty="0"/>
        </a:p>
      </dsp:txBody>
      <dsp:txXfrm>
        <a:off x="3019850" y="1192958"/>
        <a:ext cx="1258892" cy="1258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2FC40-3AFE-4F57-9611-F384E652E938}">
      <dsp:nvSpPr>
        <dsp:cNvPr id="0" name=""/>
        <dsp:cNvSpPr/>
      </dsp:nvSpPr>
      <dsp:spPr>
        <a:xfrm>
          <a:off x="3713709" y="1404561"/>
          <a:ext cx="3499081" cy="349908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YENİ NESİL PROTEZ TEKNOLOJİLERİ</a:t>
          </a:r>
          <a:endParaRPr lang="tr-TR" sz="2500" kern="1200" dirty="0"/>
        </a:p>
      </dsp:txBody>
      <dsp:txXfrm>
        <a:off x="4226138" y="1916990"/>
        <a:ext cx="2474223" cy="2474223"/>
      </dsp:txXfrm>
    </dsp:sp>
    <dsp:sp modelId="{4AD5F232-2323-4A2F-8484-7469B7BB9279}">
      <dsp:nvSpPr>
        <dsp:cNvPr id="0" name=""/>
        <dsp:cNvSpPr/>
      </dsp:nvSpPr>
      <dsp:spPr>
        <a:xfrm>
          <a:off x="4588480" y="624"/>
          <a:ext cx="1749540" cy="1749540"/>
        </a:xfrm>
        <a:prstGeom prst="ellipse">
          <a:avLst/>
        </a:prstGeom>
        <a:solidFill>
          <a:schemeClr val="accent5">
            <a:alpha val="50000"/>
            <a:hueOff val="-2665390"/>
            <a:satOff val="1515"/>
            <a:lumOff val="-12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Biyonik Protezler</a:t>
          </a:r>
          <a:endParaRPr lang="tr-TR" sz="1100" kern="1200" dirty="0"/>
        </a:p>
      </dsp:txBody>
      <dsp:txXfrm>
        <a:off x="4844694" y="256838"/>
        <a:ext cx="1237112" cy="1237112"/>
      </dsp:txXfrm>
    </dsp:sp>
    <dsp:sp modelId="{832D009A-93B6-40B1-93C4-650E1505AF1B}">
      <dsp:nvSpPr>
        <dsp:cNvPr id="0" name=""/>
        <dsp:cNvSpPr/>
      </dsp:nvSpPr>
      <dsp:spPr>
        <a:xfrm>
          <a:off x="6199769" y="668042"/>
          <a:ext cx="1749540" cy="1749540"/>
        </a:xfrm>
        <a:prstGeom prst="ellipse">
          <a:avLst/>
        </a:prstGeom>
        <a:solidFill>
          <a:schemeClr val="accent5">
            <a:alpha val="50000"/>
            <a:hueOff val="-5330780"/>
            <a:satOff val="3030"/>
            <a:lumOff val="-2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Miyoelektrik Protezler</a:t>
          </a:r>
          <a:endParaRPr lang="tr-TR" sz="1100" kern="1200" dirty="0"/>
        </a:p>
      </dsp:txBody>
      <dsp:txXfrm>
        <a:off x="6455983" y="924256"/>
        <a:ext cx="1237112" cy="1237112"/>
      </dsp:txXfrm>
    </dsp:sp>
    <dsp:sp modelId="{D47CC4BF-A06D-43D7-88B5-CB56E2EBDBEF}">
      <dsp:nvSpPr>
        <dsp:cNvPr id="0" name=""/>
        <dsp:cNvSpPr/>
      </dsp:nvSpPr>
      <dsp:spPr>
        <a:xfrm>
          <a:off x="6867186" y="2279331"/>
          <a:ext cx="1749540" cy="1749540"/>
        </a:xfrm>
        <a:prstGeom prst="ellipse">
          <a:avLst/>
        </a:prstGeom>
        <a:solidFill>
          <a:schemeClr val="accent5">
            <a:alpha val="50000"/>
            <a:hueOff val="-7996170"/>
            <a:satOff val="4545"/>
            <a:lumOff val="-37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Beyin-Bilgisayar Arayüzleri</a:t>
          </a:r>
          <a:endParaRPr lang="tr-TR" sz="1100" kern="1200" dirty="0"/>
        </a:p>
      </dsp:txBody>
      <dsp:txXfrm>
        <a:off x="7123400" y="2535545"/>
        <a:ext cx="1237112" cy="1237112"/>
      </dsp:txXfrm>
    </dsp:sp>
    <dsp:sp modelId="{72C3C67B-A044-4F5B-97EE-DEF972709F26}">
      <dsp:nvSpPr>
        <dsp:cNvPr id="0" name=""/>
        <dsp:cNvSpPr/>
      </dsp:nvSpPr>
      <dsp:spPr>
        <a:xfrm>
          <a:off x="6199769" y="3890620"/>
          <a:ext cx="1749540" cy="1749540"/>
        </a:xfrm>
        <a:prstGeom prst="ellipse">
          <a:avLst/>
        </a:prstGeom>
        <a:solidFill>
          <a:schemeClr val="accent5">
            <a:alpha val="50000"/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Yapay Zeka Destekli Protezler</a:t>
          </a:r>
          <a:endParaRPr lang="tr-TR" sz="1100" kern="1200" dirty="0"/>
        </a:p>
      </dsp:txBody>
      <dsp:txXfrm>
        <a:off x="6455983" y="4146834"/>
        <a:ext cx="1237112" cy="1237112"/>
      </dsp:txXfrm>
    </dsp:sp>
    <dsp:sp modelId="{73373E09-E8DA-498F-A6D3-2AA1DFE72E36}">
      <dsp:nvSpPr>
        <dsp:cNvPr id="0" name=""/>
        <dsp:cNvSpPr/>
      </dsp:nvSpPr>
      <dsp:spPr>
        <a:xfrm>
          <a:off x="4588480" y="4558038"/>
          <a:ext cx="1749540" cy="1749540"/>
        </a:xfrm>
        <a:prstGeom prst="ellipse">
          <a:avLst/>
        </a:prstGeom>
        <a:solidFill>
          <a:schemeClr val="accent5">
            <a:alpha val="50000"/>
            <a:hueOff val="-13326951"/>
            <a:satOff val="7574"/>
            <a:lumOff val="-62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Duyusal Geri Bildirim</a:t>
          </a:r>
          <a:endParaRPr lang="tr-TR" sz="1100" kern="1200" dirty="0"/>
        </a:p>
      </dsp:txBody>
      <dsp:txXfrm>
        <a:off x="4844694" y="4814252"/>
        <a:ext cx="1237112" cy="1237112"/>
      </dsp:txXfrm>
    </dsp:sp>
    <dsp:sp modelId="{75175189-6717-4A1F-9768-CDB922CCB0F9}">
      <dsp:nvSpPr>
        <dsp:cNvPr id="0" name=""/>
        <dsp:cNvSpPr/>
      </dsp:nvSpPr>
      <dsp:spPr>
        <a:xfrm>
          <a:off x="2977190" y="3890620"/>
          <a:ext cx="1749540" cy="1749540"/>
        </a:xfrm>
        <a:prstGeom prst="ellipse">
          <a:avLst/>
        </a:prstGeom>
        <a:solidFill>
          <a:schemeClr val="accent5">
            <a:alpha val="50000"/>
            <a:hueOff val="-15992340"/>
            <a:satOff val="9089"/>
            <a:lumOff val="-7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Biyonik Dokular ve Protezler</a:t>
          </a:r>
          <a:endParaRPr lang="tr-TR" sz="1100" kern="1200" dirty="0"/>
        </a:p>
      </dsp:txBody>
      <dsp:txXfrm>
        <a:off x="3233404" y="4146834"/>
        <a:ext cx="1237112" cy="1237112"/>
      </dsp:txXfrm>
    </dsp:sp>
    <dsp:sp modelId="{167FD979-1588-46CF-B04D-2D592763180F}">
      <dsp:nvSpPr>
        <dsp:cNvPr id="0" name=""/>
        <dsp:cNvSpPr/>
      </dsp:nvSpPr>
      <dsp:spPr>
        <a:xfrm>
          <a:off x="2309773" y="2279331"/>
          <a:ext cx="1749540" cy="1749540"/>
        </a:xfrm>
        <a:prstGeom prst="ellipse">
          <a:avLst/>
        </a:prstGeom>
        <a:solidFill>
          <a:schemeClr val="accent5">
            <a:alpha val="50000"/>
            <a:hueOff val="-18657731"/>
            <a:satOff val="10604"/>
            <a:lumOff val="-87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Hidrolik ve Pnömatik Sistemler</a:t>
          </a:r>
          <a:endParaRPr lang="tr-TR" sz="1100" kern="1200" dirty="0"/>
        </a:p>
      </dsp:txBody>
      <dsp:txXfrm>
        <a:off x="2565987" y="2535545"/>
        <a:ext cx="1237112" cy="1237112"/>
      </dsp:txXfrm>
    </dsp:sp>
    <dsp:sp modelId="{9AA72657-7E2C-4F86-BAAD-542F60E3A38A}">
      <dsp:nvSpPr>
        <dsp:cNvPr id="0" name=""/>
        <dsp:cNvSpPr/>
      </dsp:nvSpPr>
      <dsp:spPr>
        <a:xfrm>
          <a:off x="2977190" y="668042"/>
          <a:ext cx="1749540" cy="1749540"/>
        </a:xfrm>
        <a:prstGeom prst="ellipse">
          <a:avLst/>
        </a:prstGeom>
        <a:solidFill>
          <a:schemeClr val="accent5">
            <a:alpha val="50000"/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Özelleştirilebilir Protezler</a:t>
          </a:r>
          <a:endParaRPr lang="tr-TR" sz="1100" kern="1200" dirty="0"/>
        </a:p>
      </dsp:txBody>
      <dsp:txXfrm>
        <a:off x="3233404" y="924256"/>
        <a:ext cx="1237112" cy="1237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E84CB-2AFB-486F-AA50-8B05377B901C}">
      <dsp:nvSpPr>
        <dsp:cNvPr id="0" name=""/>
        <dsp:cNvSpPr/>
      </dsp:nvSpPr>
      <dsp:spPr>
        <a:xfrm rot="5400000">
          <a:off x="6055270" y="-2639727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Genellikle standart tasarımlara erişilebilmektedir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Her bireyin anatomik farklılıkları ve ihtiyaçları göz önünde bulundurulamayabilir</a:t>
          </a:r>
          <a:endParaRPr lang="tr-TR" sz="1200" kern="1200" dirty="0"/>
        </a:p>
      </dsp:txBody>
      <dsp:txXfrm rot="-5400000">
        <a:off x="3347464" y="94217"/>
        <a:ext cx="5924908" cy="483157"/>
      </dsp:txXfrm>
    </dsp:sp>
    <dsp:sp modelId="{49489546-2A81-4C95-87E1-CA6458969ED5}">
      <dsp:nvSpPr>
        <dsp:cNvPr id="0" name=""/>
        <dsp:cNvSpPr/>
      </dsp:nvSpPr>
      <dsp:spPr>
        <a:xfrm>
          <a:off x="0" y="1149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Standart Tasarımlar</a:t>
          </a:r>
        </a:p>
      </dsp:txBody>
      <dsp:txXfrm>
        <a:off x="32672" y="33821"/>
        <a:ext cx="3282119" cy="603947"/>
      </dsp:txXfrm>
    </dsp:sp>
    <dsp:sp modelId="{3F3C0749-1C8F-4C8D-84AC-A4F599241C7F}">
      <dsp:nvSpPr>
        <dsp:cNvPr id="0" name=""/>
        <dsp:cNvSpPr/>
      </dsp:nvSpPr>
      <dsp:spPr>
        <a:xfrm rot="5400000">
          <a:off x="6055270" y="-1936971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Kişinin spesifik ihtiyaçlarına tam olarak uyacak şekilde özelleştirilemez.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/>
            <a:t>Standart ölçüler ve şekillerle sınırlıdır.</a:t>
          </a:r>
          <a:endParaRPr lang="tr-TR" sz="1200" kern="1200" dirty="0"/>
        </a:p>
      </dsp:txBody>
      <dsp:txXfrm rot="-5400000">
        <a:off x="3347464" y="796973"/>
        <a:ext cx="5924908" cy="483157"/>
      </dsp:txXfrm>
    </dsp:sp>
    <dsp:sp modelId="{56BF8552-0F4F-431C-822A-92063C3DA3C1}">
      <dsp:nvSpPr>
        <dsp:cNvPr id="0" name=""/>
        <dsp:cNvSpPr/>
      </dsp:nvSpPr>
      <dsp:spPr>
        <a:xfrm>
          <a:off x="0" y="703905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Sınırlı Özelleştirme</a:t>
          </a:r>
        </a:p>
      </dsp:txBody>
      <dsp:txXfrm>
        <a:off x="32672" y="736577"/>
        <a:ext cx="3282119" cy="603947"/>
      </dsp:txXfrm>
    </dsp:sp>
    <dsp:sp modelId="{1F4AF28A-2B5F-4AA4-95FC-58B12DB5FFAA}">
      <dsp:nvSpPr>
        <dsp:cNvPr id="0" name=""/>
        <dsp:cNvSpPr/>
      </dsp:nvSpPr>
      <dsp:spPr>
        <a:xfrm rot="5400000">
          <a:off x="6055270" y="-1234214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Hareket aralığının sınırlandırılması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Doğal hareketlerin tam olarak gerçekleştirilememesi</a:t>
          </a:r>
        </a:p>
      </dsp:txBody>
      <dsp:txXfrm rot="-5400000">
        <a:off x="3347464" y="1499730"/>
        <a:ext cx="5924908" cy="483157"/>
      </dsp:txXfrm>
    </dsp:sp>
    <dsp:sp modelId="{7790BC11-C610-4153-BCFB-0B60DA76D4F1}">
      <dsp:nvSpPr>
        <dsp:cNvPr id="0" name=""/>
        <dsp:cNvSpPr/>
      </dsp:nvSpPr>
      <dsp:spPr>
        <a:xfrm>
          <a:off x="0" y="1406662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Sınırlı Hareket Aralığı</a:t>
          </a:r>
        </a:p>
      </dsp:txBody>
      <dsp:txXfrm>
        <a:off x="32672" y="1439334"/>
        <a:ext cx="3282119" cy="603947"/>
      </dsp:txXfrm>
    </dsp:sp>
    <dsp:sp modelId="{565F2862-CD46-458B-9C2E-3620C107ED24}">
      <dsp:nvSpPr>
        <dsp:cNvPr id="0" name=""/>
        <dsp:cNvSpPr/>
      </dsp:nvSpPr>
      <dsp:spPr>
        <a:xfrm rot="5400000">
          <a:off x="6055270" y="-531458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Konforsuz ürünler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Anatomik uyumsuzluk veya sürtünme gibi sorunlar</a:t>
          </a:r>
        </a:p>
      </dsp:txBody>
      <dsp:txXfrm rot="-5400000">
        <a:off x="3347464" y="2202486"/>
        <a:ext cx="5924908" cy="483157"/>
      </dsp:txXfrm>
    </dsp:sp>
    <dsp:sp modelId="{4D8661DB-90D8-4495-8901-E66A7AC9A9A4}">
      <dsp:nvSpPr>
        <dsp:cNvPr id="0" name=""/>
        <dsp:cNvSpPr/>
      </dsp:nvSpPr>
      <dsp:spPr>
        <a:xfrm>
          <a:off x="0" y="2109418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Konfor ve Uyum Sorunları</a:t>
          </a:r>
        </a:p>
      </dsp:txBody>
      <dsp:txXfrm>
        <a:off x="32672" y="2142090"/>
        <a:ext cx="3282119" cy="603947"/>
      </dsp:txXfrm>
    </dsp:sp>
    <dsp:sp modelId="{727E9183-E7D1-40DA-B60C-F33903658CBA}">
      <dsp:nvSpPr>
        <dsp:cNvPr id="0" name=""/>
        <dsp:cNvSpPr/>
      </dsp:nvSpPr>
      <dsp:spPr>
        <a:xfrm rot="5400000">
          <a:off x="6055270" y="171297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Dış görünüm açısından tatmin edici değildir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Göze çarpan ve doğal olmayan görüntüler oluşturabilir</a:t>
          </a:r>
        </a:p>
      </dsp:txBody>
      <dsp:txXfrm rot="-5400000">
        <a:off x="3347464" y="2905241"/>
        <a:ext cx="5924908" cy="483157"/>
      </dsp:txXfrm>
    </dsp:sp>
    <dsp:sp modelId="{BADDCDC4-722D-4A44-9035-20F3EAC5B443}">
      <dsp:nvSpPr>
        <dsp:cNvPr id="0" name=""/>
        <dsp:cNvSpPr/>
      </dsp:nvSpPr>
      <dsp:spPr>
        <a:xfrm>
          <a:off x="0" y="2812175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Estetik Sorunlar</a:t>
          </a:r>
        </a:p>
      </dsp:txBody>
      <dsp:txXfrm>
        <a:off x="32672" y="2844847"/>
        <a:ext cx="3282119" cy="603947"/>
      </dsp:txXfrm>
    </dsp:sp>
    <dsp:sp modelId="{7D2FB88D-52A5-45C2-BFD6-D6FD01DDDC68}">
      <dsp:nvSpPr>
        <dsp:cNvPr id="0" name=""/>
        <dsp:cNvSpPr/>
      </dsp:nvSpPr>
      <dsp:spPr>
        <a:xfrm rot="5400000">
          <a:off x="6055270" y="874054"/>
          <a:ext cx="535433" cy="59510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Kullanıcıya sınırlı duyusal geri bildirim sağlar.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/>
            <a:t>Dokunsal, basınç veya denge gibi hisler iletilememektedir</a:t>
          </a:r>
        </a:p>
      </dsp:txBody>
      <dsp:txXfrm rot="-5400000">
        <a:off x="3347464" y="3607998"/>
        <a:ext cx="5924908" cy="483157"/>
      </dsp:txXfrm>
    </dsp:sp>
    <dsp:sp modelId="{3CC8B661-1609-4491-9610-85EE1188925E}">
      <dsp:nvSpPr>
        <dsp:cNvPr id="0" name=""/>
        <dsp:cNvSpPr/>
      </dsp:nvSpPr>
      <dsp:spPr>
        <a:xfrm>
          <a:off x="0" y="3514931"/>
          <a:ext cx="3347463" cy="669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Kullanıcıya Sınırlı Geri Bildirim</a:t>
          </a:r>
        </a:p>
      </dsp:txBody>
      <dsp:txXfrm>
        <a:off x="32672" y="3547603"/>
        <a:ext cx="3282119" cy="603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2FC40-3AFE-4F57-9611-F384E652E938}">
      <dsp:nvSpPr>
        <dsp:cNvPr id="0" name=""/>
        <dsp:cNvSpPr/>
      </dsp:nvSpPr>
      <dsp:spPr>
        <a:xfrm>
          <a:off x="3690010" y="1422562"/>
          <a:ext cx="3499081" cy="349908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YENİ NESİL ORTEZ TEKNOLOJİLERİ</a:t>
          </a:r>
          <a:endParaRPr lang="tr-TR" sz="2500" kern="1200" dirty="0"/>
        </a:p>
      </dsp:txBody>
      <dsp:txXfrm>
        <a:off x="4202439" y="1934991"/>
        <a:ext cx="2474223" cy="2474223"/>
      </dsp:txXfrm>
    </dsp:sp>
    <dsp:sp modelId="{4AD5F232-2323-4A2F-8484-7469B7BB9279}">
      <dsp:nvSpPr>
        <dsp:cNvPr id="0" name=""/>
        <dsp:cNvSpPr/>
      </dsp:nvSpPr>
      <dsp:spPr>
        <a:xfrm>
          <a:off x="4588480" y="624"/>
          <a:ext cx="1749540" cy="1749540"/>
        </a:xfrm>
        <a:prstGeom prst="ellipse">
          <a:avLst/>
        </a:prstGeom>
        <a:solidFill>
          <a:schemeClr val="accent5">
            <a:alpha val="50000"/>
            <a:hueOff val="-3553854"/>
            <a:satOff val="2020"/>
            <a:lumOff val="-1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Hafif ve Yüksek Performanslı Malzemeler</a:t>
          </a:r>
          <a:endParaRPr lang="tr-TR" sz="1300" kern="1200" dirty="0"/>
        </a:p>
      </dsp:txBody>
      <dsp:txXfrm>
        <a:off x="4844694" y="256838"/>
        <a:ext cx="1237112" cy="1237112"/>
      </dsp:txXfrm>
    </dsp:sp>
    <dsp:sp modelId="{BC717684-14D0-4FB4-92C7-13BEFA9E1DE5}">
      <dsp:nvSpPr>
        <dsp:cNvPr id="0" name=""/>
        <dsp:cNvSpPr/>
      </dsp:nvSpPr>
      <dsp:spPr>
        <a:xfrm>
          <a:off x="6561898" y="1139978"/>
          <a:ext cx="1749540" cy="1749540"/>
        </a:xfrm>
        <a:prstGeom prst="ellipse">
          <a:avLst/>
        </a:prstGeom>
        <a:solidFill>
          <a:schemeClr val="accent5">
            <a:alpha val="50000"/>
            <a:hueOff val="-7107707"/>
            <a:satOff val="4040"/>
            <a:lumOff val="-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Akıllı ve </a:t>
          </a:r>
          <a:r>
            <a:rPr lang="tr-TR" sz="1300" b="1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Adaptif</a:t>
          </a: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Tasarımlar</a:t>
          </a:r>
          <a:endParaRPr lang="tr-TR" sz="1300" kern="1200" dirty="0"/>
        </a:p>
      </dsp:txBody>
      <dsp:txXfrm>
        <a:off x="6818112" y="1396192"/>
        <a:ext cx="1237112" cy="1237112"/>
      </dsp:txXfrm>
    </dsp:sp>
    <dsp:sp modelId="{D1F41F4C-F9F9-4F89-B2F7-CAA5B96DC7BF}">
      <dsp:nvSpPr>
        <dsp:cNvPr id="0" name=""/>
        <dsp:cNvSpPr/>
      </dsp:nvSpPr>
      <dsp:spPr>
        <a:xfrm>
          <a:off x="6561898" y="3418685"/>
          <a:ext cx="1749540" cy="1749540"/>
        </a:xfrm>
        <a:prstGeom prst="ellipse">
          <a:avLst/>
        </a:prstGeom>
        <a:solidFill>
          <a:schemeClr val="accent5">
            <a:alpha val="50000"/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 Toplayan ve Analiz Sağlayan </a:t>
          </a:r>
          <a:r>
            <a:rPr lang="tr-TR" sz="1300" b="1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Ortezler</a:t>
          </a:r>
          <a:endParaRPr lang="tr-TR" sz="1300" kern="1200" dirty="0"/>
        </a:p>
      </dsp:txBody>
      <dsp:txXfrm>
        <a:off x="6818112" y="3674899"/>
        <a:ext cx="1237112" cy="1237112"/>
      </dsp:txXfrm>
    </dsp:sp>
    <dsp:sp modelId="{CBF6D534-60D8-4B82-8A20-A610B49F856C}">
      <dsp:nvSpPr>
        <dsp:cNvPr id="0" name=""/>
        <dsp:cNvSpPr/>
      </dsp:nvSpPr>
      <dsp:spPr>
        <a:xfrm>
          <a:off x="4588480" y="4558038"/>
          <a:ext cx="1749540" cy="1749540"/>
        </a:xfrm>
        <a:prstGeom prst="ellipse">
          <a:avLst/>
        </a:prstGeom>
        <a:solidFill>
          <a:schemeClr val="accent5">
            <a:alpha val="50000"/>
            <a:hueOff val="-14215414"/>
            <a:satOff val="8079"/>
            <a:lumOff val="-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Kişiye Özel </a:t>
          </a:r>
          <a:r>
            <a:rPr lang="tr-TR" sz="1300" b="1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Ortezler</a:t>
          </a:r>
          <a:endParaRPr lang="tr-TR" sz="1300" kern="1200" dirty="0"/>
        </a:p>
      </dsp:txBody>
      <dsp:txXfrm>
        <a:off x="4844694" y="4814252"/>
        <a:ext cx="1237112" cy="1237112"/>
      </dsp:txXfrm>
    </dsp:sp>
    <dsp:sp modelId="{513D40D3-A8EF-4645-A921-4713D97DF916}">
      <dsp:nvSpPr>
        <dsp:cNvPr id="0" name=""/>
        <dsp:cNvSpPr/>
      </dsp:nvSpPr>
      <dsp:spPr>
        <a:xfrm>
          <a:off x="2615061" y="3418685"/>
          <a:ext cx="1749540" cy="1749540"/>
        </a:xfrm>
        <a:prstGeom prst="ellipse">
          <a:avLst/>
        </a:prstGeom>
        <a:solidFill>
          <a:schemeClr val="accent5">
            <a:alpha val="50000"/>
            <a:hueOff val="-17769267"/>
            <a:satOff val="10099"/>
            <a:lumOff val="-8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Yapay Zeka ve Makine Öğrenimi Uygulamaları</a:t>
          </a:r>
          <a:endParaRPr lang="tr-TR" sz="1300" kern="1200" dirty="0"/>
        </a:p>
      </dsp:txBody>
      <dsp:txXfrm>
        <a:off x="2871275" y="3674899"/>
        <a:ext cx="1237112" cy="1237112"/>
      </dsp:txXfrm>
    </dsp:sp>
    <dsp:sp modelId="{180684D8-FADD-4244-B7B5-F0302F716C26}">
      <dsp:nvSpPr>
        <dsp:cNvPr id="0" name=""/>
        <dsp:cNvSpPr/>
      </dsp:nvSpPr>
      <dsp:spPr>
        <a:xfrm>
          <a:off x="2615061" y="1139978"/>
          <a:ext cx="1749540" cy="1749540"/>
        </a:xfrm>
        <a:prstGeom prst="ellipse">
          <a:avLst/>
        </a:prstGeom>
        <a:solidFill>
          <a:schemeClr val="accent5">
            <a:alpha val="50000"/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Uzaktan Erişim Sağlayan Ortezler</a:t>
          </a:r>
          <a:endParaRPr lang="tr-TR" sz="1300" kern="1200" dirty="0"/>
        </a:p>
      </dsp:txBody>
      <dsp:txXfrm>
        <a:off x="2871275" y="1396192"/>
        <a:ext cx="1237112" cy="12371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F9FF9-25B4-439E-8354-97AEAB297D2D}">
      <dsp:nvSpPr>
        <dsp:cNvPr id="0" name=""/>
        <dsp:cNvSpPr/>
      </dsp:nvSpPr>
      <dsp:spPr>
        <a:xfrm>
          <a:off x="0" y="87598"/>
          <a:ext cx="68725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Karbon Fiber:</a:t>
          </a:r>
          <a:endParaRPr lang="tr-TR" sz="1300" kern="1200" dirty="0"/>
        </a:p>
      </dsp:txBody>
      <dsp:txXfrm>
        <a:off x="14850" y="102448"/>
        <a:ext cx="6842815" cy="274500"/>
      </dsp:txXfrm>
    </dsp:sp>
    <dsp:sp modelId="{A22106B6-27E9-4789-9CF6-8B3AFFA8BA8B}">
      <dsp:nvSpPr>
        <dsp:cNvPr id="0" name=""/>
        <dsp:cNvSpPr/>
      </dsp:nvSpPr>
      <dsp:spPr>
        <a:xfrm>
          <a:off x="0" y="391798"/>
          <a:ext cx="68725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0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Güçlü ve hafif bir malzemedir.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Yüksek mukavemet ve düşük yoğunluk sunar.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Ortezlerde kullanıldığında ağırlığı azaltır ve konforu artırır.</a:t>
          </a:r>
        </a:p>
      </dsp:txBody>
      <dsp:txXfrm>
        <a:off x="0" y="391798"/>
        <a:ext cx="6872515" cy="497835"/>
      </dsp:txXfrm>
    </dsp:sp>
    <dsp:sp modelId="{CBFDCB06-0AD2-434C-9179-BD293CBD0C8A}">
      <dsp:nvSpPr>
        <dsp:cNvPr id="0" name=""/>
        <dsp:cNvSpPr/>
      </dsp:nvSpPr>
      <dsp:spPr>
        <a:xfrm>
          <a:off x="0" y="889633"/>
          <a:ext cx="68725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Titanyum:</a:t>
          </a:r>
          <a:endParaRPr lang="tr-TR" sz="1300" kern="1200" dirty="0"/>
        </a:p>
      </dsp:txBody>
      <dsp:txXfrm>
        <a:off x="14850" y="904483"/>
        <a:ext cx="6842815" cy="274500"/>
      </dsp:txXfrm>
    </dsp:sp>
    <dsp:sp modelId="{905FB10C-B4D4-4539-8A94-7BB44592D53C}">
      <dsp:nvSpPr>
        <dsp:cNvPr id="0" name=""/>
        <dsp:cNvSpPr/>
      </dsp:nvSpPr>
      <dsp:spPr>
        <a:xfrm>
          <a:off x="0" y="1193834"/>
          <a:ext cx="68725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0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Yüksek mukavemete sahip bir metaldir.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Hafif ve dayanıklıdır, aynı zamanda esneklik sağlar.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Ortezlerin dayanıklılığını artırırken ağırlığı azaltır.</a:t>
          </a:r>
          <a:endParaRPr lang="tr-TR" sz="1000" kern="1200" dirty="0"/>
        </a:p>
      </dsp:txBody>
      <dsp:txXfrm>
        <a:off x="0" y="1193834"/>
        <a:ext cx="6872515" cy="497835"/>
      </dsp:txXfrm>
    </dsp:sp>
    <dsp:sp modelId="{6C9A0E6B-79E7-45EC-8B4F-B7CAA6EB69DF}">
      <dsp:nvSpPr>
        <dsp:cNvPr id="0" name=""/>
        <dsp:cNvSpPr/>
      </dsp:nvSpPr>
      <dsp:spPr>
        <a:xfrm>
          <a:off x="0" y="1691669"/>
          <a:ext cx="68725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Elastomerik Malzemeler:</a:t>
          </a:r>
        </a:p>
      </dsp:txBody>
      <dsp:txXfrm>
        <a:off x="14850" y="1706519"/>
        <a:ext cx="6842815" cy="274500"/>
      </dsp:txXfrm>
    </dsp:sp>
    <dsp:sp modelId="{2C261550-008B-4E54-A86E-8FC1B965E35F}">
      <dsp:nvSpPr>
        <dsp:cNvPr id="0" name=""/>
        <dsp:cNvSpPr/>
      </dsp:nvSpPr>
      <dsp:spPr>
        <a:xfrm>
          <a:off x="0" y="1995869"/>
          <a:ext cx="68725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0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Elastikiyet ve esneklik sağlayan yumuşak malzemelerdir.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Hareket açıklığına uyum sağlar ve konforu artırır.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Kullanıcının doğal hareketleri gerçekleştirmesini kolaylaştırır.</a:t>
          </a:r>
        </a:p>
      </dsp:txBody>
      <dsp:txXfrm>
        <a:off x="0" y="1995869"/>
        <a:ext cx="6872515" cy="497835"/>
      </dsp:txXfrm>
    </dsp:sp>
    <dsp:sp modelId="{360B2B33-F225-4E1D-A3A9-54891BC7B53D}">
      <dsp:nvSpPr>
        <dsp:cNvPr id="0" name=""/>
        <dsp:cNvSpPr/>
      </dsp:nvSpPr>
      <dsp:spPr>
        <a:xfrm>
          <a:off x="0" y="2493704"/>
          <a:ext cx="68725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Kompozit Malzemeler:</a:t>
          </a:r>
          <a:endParaRPr lang="tr-TR" sz="1300" kern="1200" dirty="0"/>
        </a:p>
      </dsp:txBody>
      <dsp:txXfrm>
        <a:off x="14850" y="2508554"/>
        <a:ext cx="6842815" cy="274500"/>
      </dsp:txXfrm>
    </dsp:sp>
    <dsp:sp modelId="{DBEC04F7-CCEF-4C14-9A76-977CF28D400F}">
      <dsp:nvSpPr>
        <dsp:cNvPr id="0" name=""/>
        <dsp:cNvSpPr/>
      </dsp:nvSpPr>
      <dsp:spPr>
        <a:xfrm>
          <a:off x="0" y="2797904"/>
          <a:ext cx="68725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0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Farklı malzemelerin birleşimiyle oluşturulan malzemelerdir.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Karbon fiber, fiberglas veya kevlar gibi liflerle güçlendirilebilir.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Hafiflik, dayanıklılık ve mukavemet sağlar.</a:t>
          </a:r>
          <a:endParaRPr lang="tr-TR" sz="1000" kern="1200" dirty="0"/>
        </a:p>
      </dsp:txBody>
      <dsp:txXfrm>
        <a:off x="0" y="2797904"/>
        <a:ext cx="6872515" cy="497835"/>
      </dsp:txXfrm>
    </dsp:sp>
    <dsp:sp modelId="{6D428548-63B1-4A15-A5EF-3396C8408D0B}">
      <dsp:nvSpPr>
        <dsp:cNvPr id="0" name=""/>
        <dsp:cNvSpPr/>
      </dsp:nvSpPr>
      <dsp:spPr>
        <a:xfrm>
          <a:off x="0" y="3295739"/>
          <a:ext cx="68725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Hafif Metal Alaşımları:</a:t>
          </a:r>
          <a:endParaRPr lang="tr-TR" sz="1300" kern="1200" dirty="0"/>
        </a:p>
      </dsp:txBody>
      <dsp:txXfrm>
        <a:off x="14850" y="3310589"/>
        <a:ext cx="6842815" cy="274500"/>
      </dsp:txXfrm>
    </dsp:sp>
    <dsp:sp modelId="{B5059C19-AD35-48E4-B66E-08EE1AF970C4}">
      <dsp:nvSpPr>
        <dsp:cNvPr id="0" name=""/>
        <dsp:cNvSpPr/>
      </dsp:nvSpPr>
      <dsp:spPr>
        <a:xfrm>
          <a:off x="0" y="3599939"/>
          <a:ext cx="68725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0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Alüminyumun ve magnezyumun alaşımları gibi hafif malzemelerdir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Yüksek mukavemet, hafiflik ve dayanıklılık sağlar.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Ortezlerde ağırlığı azaltırken performansı artırır.</a:t>
          </a:r>
          <a:endParaRPr lang="tr-TR" sz="1000" kern="1200" dirty="0"/>
        </a:p>
      </dsp:txBody>
      <dsp:txXfrm>
        <a:off x="0" y="3599939"/>
        <a:ext cx="6872515" cy="497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F9FF9-25B4-439E-8354-97AEAB297D2D}">
      <dsp:nvSpPr>
        <dsp:cNvPr id="0" name=""/>
        <dsp:cNvSpPr/>
      </dsp:nvSpPr>
      <dsp:spPr>
        <a:xfrm>
          <a:off x="0" y="77882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Sensör Teknolojisi:</a:t>
          </a:r>
          <a:endParaRPr lang="tr-TR" sz="1300" kern="1200" dirty="0"/>
        </a:p>
      </dsp:txBody>
      <dsp:txXfrm>
        <a:off x="14850" y="92732"/>
        <a:ext cx="6796615" cy="274500"/>
      </dsp:txXfrm>
    </dsp:sp>
    <dsp:sp modelId="{A22106B6-27E9-4789-9CF6-8B3AFFA8BA8B}">
      <dsp:nvSpPr>
        <dsp:cNvPr id="0" name=""/>
        <dsp:cNvSpPr/>
      </dsp:nvSpPr>
      <dsp:spPr>
        <a:xfrm>
          <a:off x="0" y="382082"/>
          <a:ext cx="6826315" cy="33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Kullanıcının hareketlerini algılar ve verileri analiz etmek için kullanılır.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Hareket aralığı, basınç, açı gibi parametreleri ölçebilirler.</a:t>
          </a:r>
        </a:p>
      </dsp:txBody>
      <dsp:txXfrm>
        <a:off x="0" y="382082"/>
        <a:ext cx="6826315" cy="336375"/>
      </dsp:txXfrm>
    </dsp:sp>
    <dsp:sp modelId="{7A7A2DB4-1572-44DA-94B1-3F895DD6F670}">
      <dsp:nvSpPr>
        <dsp:cNvPr id="0" name=""/>
        <dsp:cNvSpPr/>
      </dsp:nvSpPr>
      <dsp:spPr>
        <a:xfrm>
          <a:off x="0" y="718457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Aktüatörler:</a:t>
          </a:r>
          <a:endParaRPr lang="tr-TR" sz="1300" kern="1200" dirty="0"/>
        </a:p>
      </dsp:txBody>
      <dsp:txXfrm>
        <a:off x="14850" y="733307"/>
        <a:ext cx="6796615" cy="274500"/>
      </dsp:txXfrm>
    </dsp:sp>
    <dsp:sp modelId="{68F2DCCA-7683-4650-AB52-2042495ADE82}">
      <dsp:nvSpPr>
        <dsp:cNvPr id="0" name=""/>
        <dsp:cNvSpPr/>
      </dsp:nvSpPr>
      <dsp:spPr>
        <a:xfrm>
          <a:off x="0" y="1022657"/>
          <a:ext cx="68263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Kullanıcının hareketlerine tepki olarak ortezin pozisyonunu ayarlar.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Elektrik motorları veya pnömatik sistemler gibi aktüatörler kullanılabilir.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Kullanıcının hareketini desteklemek veya kısıtlamak için adaptif bir şekilde çalışabilirler.</a:t>
          </a:r>
        </a:p>
      </dsp:txBody>
      <dsp:txXfrm>
        <a:off x="0" y="1022657"/>
        <a:ext cx="6826315" cy="497835"/>
      </dsp:txXfrm>
    </dsp:sp>
    <dsp:sp modelId="{A7FA62FE-6BC6-4291-A9B6-7C31E13B1D96}">
      <dsp:nvSpPr>
        <dsp:cNvPr id="0" name=""/>
        <dsp:cNvSpPr/>
      </dsp:nvSpPr>
      <dsp:spPr>
        <a:xfrm>
          <a:off x="0" y="1520492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Yapay Zeka ve Makine Öğrenimi:</a:t>
          </a:r>
          <a:endParaRPr lang="tr-TR" sz="1300" kern="1200" dirty="0"/>
        </a:p>
      </dsp:txBody>
      <dsp:txXfrm>
        <a:off x="14850" y="1535342"/>
        <a:ext cx="6796615" cy="274500"/>
      </dsp:txXfrm>
    </dsp:sp>
    <dsp:sp modelId="{C965546D-D134-4838-B2AF-738353531AB2}">
      <dsp:nvSpPr>
        <dsp:cNvPr id="0" name=""/>
        <dsp:cNvSpPr/>
      </dsp:nvSpPr>
      <dsp:spPr>
        <a:xfrm>
          <a:off x="0" y="1824692"/>
          <a:ext cx="6826315" cy="33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Kullanıcının hareketlerini tahmin etmek ve optimize etmek için kullanılır.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Kullanıcının ihtiyaçlarına göre ortezin tepkisini ve ayarlarını otomatik olarak adapte edebilirler.</a:t>
          </a:r>
          <a:endParaRPr lang="tr-TR" sz="1000" kern="1200" dirty="0"/>
        </a:p>
      </dsp:txBody>
      <dsp:txXfrm>
        <a:off x="0" y="1824692"/>
        <a:ext cx="6826315" cy="336375"/>
      </dsp:txXfrm>
    </dsp:sp>
    <dsp:sp modelId="{3D4CB8F8-AE1C-4E66-866C-92D864F0BE53}">
      <dsp:nvSpPr>
        <dsp:cNvPr id="0" name=""/>
        <dsp:cNvSpPr/>
      </dsp:nvSpPr>
      <dsp:spPr>
        <a:xfrm>
          <a:off x="0" y="2161067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Özelleştirilebilir Kontrol Sistemleri:</a:t>
          </a:r>
          <a:endParaRPr lang="tr-TR" sz="1300" kern="1200" dirty="0"/>
        </a:p>
      </dsp:txBody>
      <dsp:txXfrm>
        <a:off x="14850" y="2175917"/>
        <a:ext cx="6796615" cy="274500"/>
      </dsp:txXfrm>
    </dsp:sp>
    <dsp:sp modelId="{9D6A3235-8C1E-4F64-8F7A-3BF75B6C8D3A}">
      <dsp:nvSpPr>
        <dsp:cNvPr id="0" name=""/>
        <dsp:cNvSpPr/>
      </dsp:nvSpPr>
      <dsp:spPr>
        <a:xfrm>
          <a:off x="0" y="2465267"/>
          <a:ext cx="6826315" cy="49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Akıllı ve adaptif tasarımlar, kullanıcının tercihlerine göre kontrol sistemlerini özelleştirebilir.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Kullanıcı, ortezin hareket aralığını veya hızını ayarlayabilir.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Bu sayede kullanıcıya daha kişiselleştirilmiş ve etkili bir deneyim sağlanır.</a:t>
          </a:r>
        </a:p>
      </dsp:txBody>
      <dsp:txXfrm>
        <a:off x="0" y="2465267"/>
        <a:ext cx="6826315" cy="497835"/>
      </dsp:txXfrm>
    </dsp:sp>
    <dsp:sp modelId="{7A2FE060-5B81-4B04-8F32-DF0AA12A78EB}">
      <dsp:nvSpPr>
        <dsp:cNvPr id="0" name=""/>
        <dsp:cNvSpPr/>
      </dsp:nvSpPr>
      <dsp:spPr>
        <a:xfrm>
          <a:off x="0" y="2963102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Veri Toplama ve Analiz:</a:t>
          </a:r>
          <a:endParaRPr lang="tr-TR" sz="1300" kern="1200" dirty="0"/>
        </a:p>
      </dsp:txBody>
      <dsp:txXfrm>
        <a:off x="14850" y="2977952"/>
        <a:ext cx="6796615" cy="274500"/>
      </dsp:txXfrm>
    </dsp:sp>
    <dsp:sp modelId="{37326AF9-3D9E-4D91-A06B-199D008E4E5F}">
      <dsp:nvSpPr>
        <dsp:cNvPr id="0" name=""/>
        <dsp:cNvSpPr/>
      </dsp:nvSpPr>
      <dsp:spPr>
        <a:xfrm>
          <a:off x="0" y="3267302"/>
          <a:ext cx="6826315" cy="33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Sensörler aracılığıyla hareket verileri toplanır ve analiz edilir.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Bu veriler, kullanıcının ihtiyaçlarına göre ortezin adaptif özelliklerini optimize etmek için kullanılır.</a:t>
          </a:r>
        </a:p>
      </dsp:txBody>
      <dsp:txXfrm>
        <a:off x="0" y="3267302"/>
        <a:ext cx="6826315" cy="336375"/>
      </dsp:txXfrm>
    </dsp:sp>
    <dsp:sp modelId="{267FFD17-B087-44C6-A19B-9F9C9127EAFB}">
      <dsp:nvSpPr>
        <dsp:cNvPr id="0" name=""/>
        <dsp:cNvSpPr/>
      </dsp:nvSpPr>
      <dsp:spPr>
        <a:xfrm>
          <a:off x="0" y="3603677"/>
          <a:ext cx="6826315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/>
            <a:t>Uzaktan Erişim ve Ayarlama:</a:t>
          </a:r>
          <a:endParaRPr lang="tr-TR" sz="1300" kern="1200" dirty="0"/>
        </a:p>
      </dsp:txBody>
      <dsp:txXfrm>
        <a:off x="14850" y="3618527"/>
        <a:ext cx="6796615" cy="274500"/>
      </dsp:txXfrm>
    </dsp:sp>
    <dsp:sp modelId="{7D360FFC-BC47-426F-A2B5-7946C338E9F7}">
      <dsp:nvSpPr>
        <dsp:cNvPr id="0" name=""/>
        <dsp:cNvSpPr/>
      </dsp:nvSpPr>
      <dsp:spPr>
        <a:xfrm>
          <a:off x="0" y="3907877"/>
          <a:ext cx="6826315" cy="33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 dirty="0"/>
            <a:t>Kullanıcı ve sağlık uzmanları, bir uygulama veya bilgisayar aracılığıyla ortezin ayarlarını değiştirebilir.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000" kern="1200"/>
            <a:t>Bu, uzaktan takip ve özelleştirme imkanı sağlar.</a:t>
          </a:r>
          <a:endParaRPr lang="tr-TR" sz="1000" kern="1200" dirty="0"/>
        </a:p>
      </dsp:txBody>
      <dsp:txXfrm>
        <a:off x="0" y="3907877"/>
        <a:ext cx="6826315" cy="3363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F9FF9-25B4-439E-8354-97AEAB297D2D}">
      <dsp:nvSpPr>
        <dsp:cNvPr id="0" name=""/>
        <dsp:cNvSpPr/>
      </dsp:nvSpPr>
      <dsp:spPr>
        <a:xfrm>
          <a:off x="0" y="41567"/>
          <a:ext cx="6826315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Sensörler:</a:t>
          </a:r>
          <a:endParaRPr lang="tr-TR" sz="1500" kern="1200" dirty="0"/>
        </a:p>
      </dsp:txBody>
      <dsp:txXfrm>
        <a:off x="17134" y="58701"/>
        <a:ext cx="6792047" cy="316732"/>
      </dsp:txXfrm>
    </dsp:sp>
    <dsp:sp modelId="{A22106B6-27E9-4789-9CF6-8B3AFFA8BA8B}">
      <dsp:nvSpPr>
        <dsp:cNvPr id="0" name=""/>
        <dsp:cNvSpPr/>
      </dsp:nvSpPr>
      <dsp:spPr>
        <a:xfrm>
          <a:off x="0" y="392567"/>
          <a:ext cx="6826315" cy="40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Bu sensörler, kullanıcının hareketlerini algılar ve verileri toplar.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Hareket aralığı, basınç, açı gibi parametreleri ölçebilirler.</a:t>
          </a:r>
          <a:endParaRPr lang="tr-TR" sz="1200" kern="1200" dirty="0"/>
        </a:p>
      </dsp:txBody>
      <dsp:txXfrm>
        <a:off x="0" y="392567"/>
        <a:ext cx="6826315" cy="403650"/>
      </dsp:txXfrm>
    </dsp:sp>
    <dsp:sp modelId="{AC331704-6236-4151-B174-8D1B934942DB}">
      <dsp:nvSpPr>
        <dsp:cNvPr id="0" name=""/>
        <dsp:cNvSpPr/>
      </dsp:nvSpPr>
      <dsp:spPr>
        <a:xfrm>
          <a:off x="0" y="796217"/>
          <a:ext cx="6826315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Veri Kaydedici ve Analizi:</a:t>
          </a:r>
          <a:endParaRPr lang="tr-TR" sz="1500" kern="1200" dirty="0"/>
        </a:p>
      </dsp:txBody>
      <dsp:txXfrm>
        <a:off x="17134" y="813351"/>
        <a:ext cx="6792047" cy="316732"/>
      </dsp:txXfrm>
    </dsp:sp>
    <dsp:sp modelId="{8D741065-A7E6-4D5E-BC37-2222822578E2}">
      <dsp:nvSpPr>
        <dsp:cNvPr id="0" name=""/>
        <dsp:cNvSpPr/>
      </dsp:nvSpPr>
      <dsp:spPr>
        <a:xfrm>
          <a:off x="0" y="1147217"/>
          <a:ext cx="6826315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Sensörlerden gelen veriler, bir veri kaydediciye aktarılır ve analiz edilir.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Kullanıcının hareket alışkanlıklarını, ortezin performans değerlendirmesini ve ortezin tepkisini anlamak için bilgiler sağlar.</a:t>
          </a:r>
          <a:endParaRPr lang="tr-TR" sz="1200" kern="1200" dirty="0"/>
        </a:p>
      </dsp:txBody>
      <dsp:txXfrm>
        <a:off x="0" y="1147217"/>
        <a:ext cx="6826315" cy="558900"/>
      </dsp:txXfrm>
    </dsp:sp>
    <dsp:sp modelId="{C59D7F15-E25F-4F4E-9358-BCD576C6BA24}">
      <dsp:nvSpPr>
        <dsp:cNvPr id="0" name=""/>
        <dsp:cNvSpPr/>
      </dsp:nvSpPr>
      <dsp:spPr>
        <a:xfrm>
          <a:off x="0" y="1706117"/>
          <a:ext cx="6826315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Rehabilitasyon ve Performans İzleme:</a:t>
          </a:r>
          <a:endParaRPr lang="tr-TR" sz="1500" kern="1200" dirty="0"/>
        </a:p>
      </dsp:txBody>
      <dsp:txXfrm>
        <a:off x="17134" y="1723251"/>
        <a:ext cx="6792047" cy="316732"/>
      </dsp:txXfrm>
    </dsp:sp>
    <dsp:sp modelId="{5DA42257-C86F-4E10-A615-D218363D9D51}">
      <dsp:nvSpPr>
        <dsp:cNvPr id="0" name=""/>
        <dsp:cNvSpPr/>
      </dsp:nvSpPr>
      <dsp:spPr>
        <a:xfrm>
          <a:off x="0" y="2057117"/>
          <a:ext cx="6826315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Hareket aralığı, kas aktivitesi, yürüme süresi gibi faktörler izlenebilir.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Bu veriler, sağlık uzmanlarına kullanıcının ilerlemesini değerlendirme ve uygun müdahaleleri yapma imkanı sağlar.</a:t>
          </a:r>
          <a:endParaRPr lang="tr-TR" sz="1200" kern="1200" dirty="0"/>
        </a:p>
      </dsp:txBody>
      <dsp:txXfrm>
        <a:off x="0" y="2057117"/>
        <a:ext cx="6826315" cy="558900"/>
      </dsp:txXfrm>
    </dsp:sp>
    <dsp:sp modelId="{8959A205-E22D-4073-814B-1C61E57446F8}">
      <dsp:nvSpPr>
        <dsp:cNvPr id="0" name=""/>
        <dsp:cNvSpPr/>
      </dsp:nvSpPr>
      <dsp:spPr>
        <a:xfrm>
          <a:off x="0" y="2616017"/>
          <a:ext cx="6826315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Özelleştirilmiş Ayarlamalar:</a:t>
          </a:r>
          <a:endParaRPr lang="tr-TR" sz="1500" kern="1200" dirty="0"/>
        </a:p>
      </dsp:txBody>
      <dsp:txXfrm>
        <a:off x="17134" y="2633151"/>
        <a:ext cx="6792047" cy="316732"/>
      </dsp:txXfrm>
    </dsp:sp>
    <dsp:sp modelId="{6D0139B7-620A-4CC7-8FCC-FB26230F24AE}">
      <dsp:nvSpPr>
        <dsp:cNvPr id="0" name=""/>
        <dsp:cNvSpPr/>
      </dsp:nvSpPr>
      <dsp:spPr>
        <a:xfrm>
          <a:off x="0" y="2967017"/>
          <a:ext cx="6826315" cy="40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Kullanıcının hareket örüntüleri ve ihtiyaçlarına göre adaptif ayarlamalar yapılabilir.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Bu, kullanıcının daha iyi bir uyum ve fonksiyon elde etmesini sağlar.</a:t>
          </a:r>
          <a:endParaRPr lang="tr-TR" sz="1200" kern="1200" dirty="0"/>
        </a:p>
      </dsp:txBody>
      <dsp:txXfrm>
        <a:off x="0" y="2967017"/>
        <a:ext cx="6826315" cy="403650"/>
      </dsp:txXfrm>
    </dsp:sp>
    <dsp:sp modelId="{E88E0230-4493-48C2-AAA6-5B005D413603}">
      <dsp:nvSpPr>
        <dsp:cNvPr id="0" name=""/>
        <dsp:cNvSpPr/>
      </dsp:nvSpPr>
      <dsp:spPr>
        <a:xfrm>
          <a:off x="0" y="3370667"/>
          <a:ext cx="6826315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Araştırma ve Geliştirme:</a:t>
          </a:r>
          <a:endParaRPr lang="tr-TR" sz="1500" kern="1200" dirty="0"/>
        </a:p>
      </dsp:txBody>
      <dsp:txXfrm>
        <a:off x="17134" y="3387801"/>
        <a:ext cx="6792047" cy="316732"/>
      </dsp:txXfrm>
    </dsp:sp>
    <dsp:sp modelId="{3D8B4C08-DCB4-4FC7-A234-CDC65B950453}">
      <dsp:nvSpPr>
        <dsp:cNvPr id="0" name=""/>
        <dsp:cNvSpPr/>
      </dsp:nvSpPr>
      <dsp:spPr>
        <a:xfrm>
          <a:off x="0" y="3721667"/>
          <a:ext cx="6826315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3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Veri toplama ve analizi, protez ve ortez teknolojilerinin geliştirilmesi için önemli verilere erişim sağlar.</a:t>
          </a:r>
          <a:endParaRPr lang="tr-T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Bu veriler, yeni teknolojilerin tasarımı ve iyileştirilmesi için kullanılabilir.</a:t>
          </a:r>
          <a:endParaRPr lang="tr-TR" sz="1200" kern="1200" dirty="0"/>
        </a:p>
      </dsp:txBody>
      <dsp:txXfrm>
        <a:off x="0" y="3721667"/>
        <a:ext cx="6826315" cy="5589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1C5F9-A0B2-480D-862D-7C0DF5AE6818}">
      <dsp:nvSpPr>
        <dsp:cNvPr id="0" name=""/>
        <dsp:cNvSpPr/>
      </dsp:nvSpPr>
      <dsp:spPr>
        <a:xfrm>
          <a:off x="0" y="160880"/>
          <a:ext cx="6947064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/>
            <a:t>CAD Tasarım Yazılımları ve 3D Baskı Teknolojisi:</a:t>
          </a:r>
        </a:p>
      </dsp:txBody>
      <dsp:txXfrm>
        <a:off x="18277" y="179157"/>
        <a:ext cx="6910510" cy="337846"/>
      </dsp:txXfrm>
    </dsp:sp>
    <dsp:sp modelId="{A449411D-3DFA-43A1-8FCF-4AD058A91B53}">
      <dsp:nvSpPr>
        <dsp:cNvPr id="0" name=""/>
        <dsp:cNvSpPr/>
      </dsp:nvSpPr>
      <dsp:spPr>
        <a:xfrm>
          <a:off x="0" y="535280"/>
          <a:ext cx="6947064" cy="40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Kullanıcının vücut ölçülerine uygun olarak özelleştirilmiş parçalar tasarlanarak üretilebilir.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Kullanıcının anatomisine ve ihtiyaçlarına uygun olarak tasarlanmış özel parçalar üretilebilir.</a:t>
          </a:r>
        </a:p>
      </dsp:txBody>
      <dsp:txXfrm>
        <a:off x="0" y="535280"/>
        <a:ext cx="6947064" cy="405720"/>
      </dsp:txXfrm>
    </dsp:sp>
    <dsp:sp modelId="{620413DF-8E03-4FEC-B281-E830D20DB2BF}">
      <dsp:nvSpPr>
        <dsp:cNvPr id="0" name=""/>
        <dsp:cNvSpPr/>
      </dsp:nvSpPr>
      <dsp:spPr>
        <a:xfrm>
          <a:off x="0" y="941000"/>
          <a:ext cx="6947064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/>
            <a:t>Malzeme Seçimi ve Renk Özelleştirmesi:</a:t>
          </a:r>
        </a:p>
      </dsp:txBody>
      <dsp:txXfrm>
        <a:off x="18277" y="959277"/>
        <a:ext cx="6910510" cy="337846"/>
      </dsp:txXfrm>
    </dsp:sp>
    <dsp:sp modelId="{1F30F82C-6A9C-46E6-AC53-E277BC84E34F}">
      <dsp:nvSpPr>
        <dsp:cNvPr id="0" name=""/>
        <dsp:cNvSpPr/>
      </dsp:nvSpPr>
      <dsp:spPr>
        <a:xfrm>
          <a:off x="0" y="1315400"/>
          <a:ext cx="6947064" cy="40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Hafif ve dayanıklı malzemeler tercih edilir.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Ayrıca, kullanıcının isteğine bağlı olarak farklı renklerde özelleştirme yapılabilir.</a:t>
          </a:r>
        </a:p>
      </dsp:txBody>
      <dsp:txXfrm>
        <a:off x="0" y="1315400"/>
        <a:ext cx="6947064" cy="405720"/>
      </dsp:txXfrm>
    </dsp:sp>
    <dsp:sp modelId="{CCDC86F0-E014-43BB-8716-56D08F343D63}">
      <dsp:nvSpPr>
        <dsp:cNvPr id="0" name=""/>
        <dsp:cNvSpPr/>
      </dsp:nvSpPr>
      <dsp:spPr>
        <a:xfrm>
          <a:off x="0" y="1721120"/>
          <a:ext cx="6947064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Stil ve Estetik Özelleştirme:</a:t>
          </a:r>
          <a:endParaRPr lang="tr-TR" sz="1600" kern="1200" dirty="0"/>
        </a:p>
      </dsp:txBody>
      <dsp:txXfrm>
        <a:off x="18277" y="1739397"/>
        <a:ext cx="6910510" cy="337846"/>
      </dsp:txXfrm>
    </dsp:sp>
    <dsp:sp modelId="{FA5AB31C-FEC9-4AD2-B447-B81A0AA55E29}">
      <dsp:nvSpPr>
        <dsp:cNvPr id="0" name=""/>
        <dsp:cNvSpPr/>
      </dsp:nvSpPr>
      <dsp:spPr>
        <a:xfrm>
          <a:off x="0" y="2095520"/>
          <a:ext cx="6947064" cy="40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Farklı desenler, renkler ve grafiklerle kişiselleştirme yapılabilir.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Bu, kullanıcının kendini ifade etmesini ve özgüvenini artırmasını sağlar.</a:t>
          </a:r>
        </a:p>
      </dsp:txBody>
      <dsp:txXfrm>
        <a:off x="0" y="2095520"/>
        <a:ext cx="6947064" cy="405720"/>
      </dsp:txXfrm>
    </dsp:sp>
    <dsp:sp modelId="{1CEF49C2-A26B-46FC-9AB2-93323879B270}">
      <dsp:nvSpPr>
        <dsp:cNvPr id="0" name=""/>
        <dsp:cNvSpPr/>
      </dsp:nvSpPr>
      <dsp:spPr>
        <a:xfrm>
          <a:off x="0" y="2501241"/>
          <a:ext cx="6947064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Kullanıcı Geri Bildirimi ve İyileştirme:</a:t>
          </a:r>
          <a:endParaRPr lang="tr-TR" sz="1600" kern="1200" dirty="0"/>
        </a:p>
      </dsp:txBody>
      <dsp:txXfrm>
        <a:off x="18277" y="2519518"/>
        <a:ext cx="6910510" cy="337846"/>
      </dsp:txXfrm>
    </dsp:sp>
    <dsp:sp modelId="{8F10B556-8296-4CF8-97A2-4A866B4072D1}">
      <dsp:nvSpPr>
        <dsp:cNvPr id="0" name=""/>
        <dsp:cNvSpPr/>
      </dsp:nvSpPr>
      <dsp:spPr>
        <a:xfrm>
          <a:off x="0" y="2875641"/>
          <a:ext cx="6947064" cy="40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Kullanıcının deneyimi ve konforu göz önünde bulundurularak iyileştirmeler yapılabilir.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Yeniden tasarım veya ayarlamalar, kullanıcının geri bildirimleriyle şekillendirilebilir.</a:t>
          </a:r>
          <a:endParaRPr lang="tr-TR" sz="1200" kern="1200" dirty="0"/>
        </a:p>
      </dsp:txBody>
      <dsp:txXfrm>
        <a:off x="0" y="2875641"/>
        <a:ext cx="6947064" cy="405720"/>
      </dsp:txXfrm>
    </dsp:sp>
    <dsp:sp modelId="{3F9CE3E0-25CD-4778-9081-3D00077FC7C4}">
      <dsp:nvSpPr>
        <dsp:cNvPr id="0" name=""/>
        <dsp:cNvSpPr/>
      </dsp:nvSpPr>
      <dsp:spPr>
        <a:xfrm>
          <a:off x="0" y="3281361"/>
          <a:ext cx="6947064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Uzman İşbirliği:</a:t>
          </a:r>
          <a:endParaRPr lang="tr-TR" sz="1600" kern="1200" dirty="0"/>
        </a:p>
      </dsp:txBody>
      <dsp:txXfrm>
        <a:off x="18277" y="3299638"/>
        <a:ext cx="6910510" cy="337846"/>
      </dsp:txXfrm>
    </dsp:sp>
    <dsp:sp modelId="{5BCAF1C3-D6BE-403C-8405-975163DF96D4}">
      <dsp:nvSpPr>
        <dsp:cNvPr id="0" name=""/>
        <dsp:cNvSpPr/>
      </dsp:nvSpPr>
      <dsp:spPr>
        <a:xfrm>
          <a:off x="0" y="3655761"/>
          <a:ext cx="6947064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 dirty="0"/>
            <a:t>Protez ve ortez teknisyenleri, mühendisler, rehabilitasyon uzmanları gibi profesyonellerin katkısıyla daha iyi sonuçlar elde edilebilir.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200" kern="1200"/>
            <a:t>Bu uzmanlar, tasarımın doğruluğunu, uyumunu ve fonksiyonelliğini sağlamak için önemli bir rol oynar.</a:t>
          </a:r>
          <a:endParaRPr lang="tr-TR" sz="1200" kern="1200" dirty="0"/>
        </a:p>
      </dsp:txBody>
      <dsp:txXfrm>
        <a:off x="0" y="3655761"/>
        <a:ext cx="6947064" cy="7286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5E20-55C0-48DE-B072-D4B06F6E3EC5}">
      <dsp:nvSpPr>
        <dsp:cNvPr id="0" name=""/>
        <dsp:cNvSpPr/>
      </dsp:nvSpPr>
      <dsp:spPr>
        <a:xfrm>
          <a:off x="0" y="627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3961F-1DAE-4AF7-98DF-6C9B382D576D}">
      <dsp:nvSpPr>
        <dsp:cNvPr id="0" name=""/>
        <dsp:cNvSpPr/>
      </dsp:nvSpPr>
      <dsp:spPr>
        <a:xfrm>
          <a:off x="0" y="627"/>
          <a:ext cx="2360022" cy="1028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/>
            <a:t>Beyin-Bilgisayar Arabirimleri (BCI</a:t>
          </a:r>
          <a:r>
            <a:rPr lang="tr-TR" sz="2100" kern="1200" dirty="0" smtClean="0"/>
            <a:t>)</a:t>
          </a:r>
          <a:endParaRPr lang="tr-TR" sz="2100" kern="1200" dirty="0"/>
        </a:p>
      </dsp:txBody>
      <dsp:txXfrm>
        <a:off x="0" y="627"/>
        <a:ext cx="2360022" cy="1028151"/>
      </dsp:txXfrm>
    </dsp:sp>
    <dsp:sp modelId="{6F11FF7F-7CFC-443E-BF72-02D6203D585A}">
      <dsp:nvSpPr>
        <dsp:cNvPr id="0" name=""/>
        <dsp:cNvSpPr/>
      </dsp:nvSpPr>
      <dsp:spPr>
        <a:xfrm>
          <a:off x="2537024" y="16692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/>
            <a:t>Beyin-bilgisayar arabirimleri, beynin elektriksel aktivitelerini kullanarak bilgisayar sistemleriyle etkileşim kurmayı sağlar.</a:t>
          </a:r>
        </a:p>
      </dsp:txBody>
      <dsp:txXfrm>
        <a:off x="2537024" y="16692"/>
        <a:ext cx="9263089" cy="321297"/>
      </dsp:txXfrm>
    </dsp:sp>
    <dsp:sp modelId="{0E412006-429B-4E03-99BE-E4DE0500317B}">
      <dsp:nvSpPr>
        <dsp:cNvPr id="0" name=""/>
        <dsp:cNvSpPr/>
      </dsp:nvSpPr>
      <dsp:spPr>
        <a:xfrm>
          <a:off x="2360022" y="337990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81AAE-3D46-4009-B638-6321836FD89D}">
      <dsp:nvSpPr>
        <dsp:cNvPr id="0" name=""/>
        <dsp:cNvSpPr/>
      </dsp:nvSpPr>
      <dsp:spPr>
        <a:xfrm>
          <a:off x="2537024" y="354054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Bu teknoloji, protez ve ortezlerin daha iyi kontrol edilmesini ve hareketlerin beyin sinyalleriyle doğrudan kontrol edilmesini hedefler.</a:t>
          </a:r>
          <a:endParaRPr lang="tr-TR" sz="1100" kern="1200" dirty="0"/>
        </a:p>
      </dsp:txBody>
      <dsp:txXfrm>
        <a:off x="2537024" y="354054"/>
        <a:ext cx="9263089" cy="321297"/>
      </dsp:txXfrm>
    </dsp:sp>
    <dsp:sp modelId="{22759865-9DB8-49DC-A03E-5077B3E15562}">
      <dsp:nvSpPr>
        <dsp:cNvPr id="0" name=""/>
        <dsp:cNvSpPr/>
      </dsp:nvSpPr>
      <dsp:spPr>
        <a:xfrm>
          <a:off x="2360022" y="675352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3CFC0-B610-457E-BD15-21742BB96790}">
      <dsp:nvSpPr>
        <dsp:cNvPr id="0" name=""/>
        <dsp:cNvSpPr/>
      </dsp:nvSpPr>
      <dsp:spPr>
        <a:xfrm>
          <a:off x="2537024" y="691417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BCI, özellikle felçli veya spinal kord yaralanması olan bireyler için umut verici bir araştırma alanıdır.</a:t>
          </a:r>
          <a:endParaRPr lang="tr-TR" sz="1100" kern="1200" dirty="0"/>
        </a:p>
      </dsp:txBody>
      <dsp:txXfrm>
        <a:off x="2537024" y="691417"/>
        <a:ext cx="9263089" cy="321297"/>
      </dsp:txXfrm>
    </dsp:sp>
    <dsp:sp modelId="{C2001600-9BD1-4233-99AB-844390359056}">
      <dsp:nvSpPr>
        <dsp:cNvPr id="0" name=""/>
        <dsp:cNvSpPr/>
      </dsp:nvSpPr>
      <dsp:spPr>
        <a:xfrm>
          <a:off x="2360022" y="1012714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07FA3-CDA3-4A67-ABDE-73C9182E7A30}">
      <dsp:nvSpPr>
        <dsp:cNvPr id="0" name=""/>
        <dsp:cNvSpPr/>
      </dsp:nvSpPr>
      <dsp:spPr>
        <a:xfrm>
          <a:off x="0" y="1028779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A0618-8E18-460F-B8B0-47B196E27221}">
      <dsp:nvSpPr>
        <dsp:cNvPr id="0" name=""/>
        <dsp:cNvSpPr/>
      </dsp:nvSpPr>
      <dsp:spPr>
        <a:xfrm>
          <a:off x="0" y="1028779"/>
          <a:ext cx="2360022" cy="1028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/>
            <a:t>Yumuşak </a:t>
          </a:r>
          <a:r>
            <a:rPr lang="tr-TR" sz="2100" kern="1200" dirty="0" smtClean="0"/>
            <a:t>Robotik</a:t>
          </a:r>
          <a:endParaRPr lang="tr-TR" sz="2100" kern="1200" dirty="0"/>
        </a:p>
      </dsp:txBody>
      <dsp:txXfrm>
        <a:off x="0" y="1028779"/>
        <a:ext cx="2360022" cy="1028151"/>
      </dsp:txXfrm>
    </dsp:sp>
    <dsp:sp modelId="{C8D6ED2F-772A-4B5A-AD0F-4B72E45FA64D}">
      <dsp:nvSpPr>
        <dsp:cNvPr id="0" name=""/>
        <dsp:cNvSpPr/>
      </dsp:nvSpPr>
      <dsp:spPr>
        <a:xfrm>
          <a:off x="2537024" y="1044844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Yumuşak robotik, biyolojik sistemlere benzer esneklik ve hareket kabiliyeti sunan robot sistemlerini içerir.</a:t>
          </a:r>
          <a:endParaRPr lang="tr-TR" sz="1100" kern="1200" dirty="0"/>
        </a:p>
      </dsp:txBody>
      <dsp:txXfrm>
        <a:off x="2537024" y="1044844"/>
        <a:ext cx="9263089" cy="321297"/>
      </dsp:txXfrm>
    </dsp:sp>
    <dsp:sp modelId="{062EB65E-E204-4405-AE2D-3D01BF3A5D06}">
      <dsp:nvSpPr>
        <dsp:cNvPr id="0" name=""/>
        <dsp:cNvSpPr/>
      </dsp:nvSpPr>
      <dsp:spPr>
        <a:xfrm>
          <a:off x="2360022" y="1366141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7E912-6400-49C1-8FF2-F4BAE78ECD1C}">
      <dsp:nvSpPr>
        <dsp:cNvPr id="0" name=""/>
        <dsp:cNvSpPr/>
      </dsp:nvSpPr>
      <dsp:spPr>
        <a:xfrm>
          <a:off x="2537024" y="1382206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Protez ve ortezlerde yumuşak robotik malzemeler ve tasarımlar kullanılabilir.</a:t>
          </a:r>
          <a:endParaRPr lang="tr-TR" sz="1100" kern="1200" dirty="0"/>
        </a:p>
      </dsp:txBody>
      <dsp:txXfrm>
        <a:off x="2537024" y="1382206"/>
        <a:ext cx="9263089" cy="321297"/>
      </dsp:txXfrm>
    </dsp:sp>
    <dsp:sp modelId="{4210014F-2152-4DFC-8DDD-A11D6D79184C}">
      <dsp:nvSpPr>
        <dsp:cNvPr id="0" name=""/>
        <dsp:cNvSpPr/>
      </dsp:nvSpPr>
      <dsp:spPr>
        <a:xfrm>
          <a:off x="2360022" y="1703504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34689-5E1D-4D07-8A31-D1E81E1C2F3B}">
      <dsp:nvSpPr>
        <dsp:cNvPr id="0" name=""/>
        <dsp:cNvSpPr/>
      </dsp:nvSpPr>
      <dsp:spPr>
        <a:xfrm>
          <a:off x="2537024" y="1719569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Bu teknoloji, daha doğal ve etkili hareketler sağlamayı hedefler.</a:t>
          </a:r>
          <a:endParaRPr lang="tr-TR" sz="1100" kern="1200" dirty="0"/>
        </a:p>
      </dsp:txBody>
      <dsp:txXfrm>
        <a:off x="2537024" y="1719569"/>
        <a:ext cx="9263089" cy="321297"/>
      </dsp:txXfrm>
    </dsp:sp>
    <dsp:sp modelId="{04E3DCC9-6956-4FA5-BA3F-792CB0A70396}">
      <dsp:nvSpPr>
        <dsp:cNvPr id="0" name=""/>
        <dsp:cNvSpPr/>
      </dsp:nvSpPr>
      <dsp:spPr>
        <a:xfrm>
          <a:off x="2360022" y="2040866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0ACEE-1B1B-480D-975F-E3194168F3BC}">
      <dsp:nvSpPr>
        <dsp:cNvPr id="0" name=""/>
        <dsp:cNvSpPr/>
      </dsp:nvSpPr>
      <dsp:spPr>
        <a:xfrm>
          <a:off x="0" y="2056931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35C24-D62F-4872-BBA3-A3FD1BACBB1E}">
      <dsp:nvSpPr>
        <dsp:cNvPr id="0" name=""/>
        <dsp:cNvSpPr/>
      </dsp:nvSpPr>
      <dsp:spPr>
        <a:xfrm>
          <a:off x="0" y="2056931"/>
          <a:ext cx="2360022" cy="1028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/>
            <a:t>Biyonik Dokunsal </a:t>
          </a:r>
          <a:r>
            <a:rPr lang="tr-TR" sz="2100" kern="1200" dirty="0" smtClean="0"/>
            <a:t>Duyu</a:t>
          </a:r>
          <a:endParaRPr lang="tr-TR" sz="2100" kern="1200" dirty="0"/>
        </a:p>
      </dsp:txBody>
      <dsp:txXfrm>
        <a:off x="0" y="2056931"/>
        <a:ext cx="2360022" cy="1028151"/>
      </dsp:txXfrm>
    </dsp:sp>
    <dsp:sp modelId="{94D54CCA-E1B2-4C21-9884-19C115705E0D}">
      <dsp:nvSpPr>
        <dsp:cNvPr id="0" name=""/>
        <dsp:cNvSpPr/>
      </dsp:nvSpPr>
      <dsp:spPr>
        <a:xfrm>
          <a:off x="2537024" y="2072996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Biyonik dokunsal duyu, protez ve ortezlerde kullanıcıya dokunsal geri bildirim sağlamayı amaçlar.</a:t>
          </a:r>
          <a:endParaRPr lang="tr-TR" sz="1100" kern="1200" dirty="0"/>
        </a:p>
      </dsp:txBody>
      <dsp:txXfrm>
        <a:off x="2537024" y="2072996"/>
        <a:ext cx="9263089" cy="321297"/>
      </dsp:txXfrm>
    </dsp:sp>
    <dsp:sp modelId="{AADA2151-26CA-4FD4-A849-12AEDB116EAF}">
      <dsp:nvSpPr>
        <dsp:cNvPr id="0" name=""/>
        <dsp:cNvSpPr/>
      </dsp:nvSpPr>
      <dsp:spPr>
        <a:xfrm>
          <a:off x="2360022" y="2394293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B0629-1F03-4C28-9FBF-A7549C155A2A}">
      <dsp:nvSpPr>
        <dsp:cNvPr id="0" name=""/>
        <dsp:cNvSpPr/>
      </dsp:nvSpPr>
      <dsp:spPr>
        <a:xfrm>
          <a:off x="2537024" y="2410358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Dokunsal sensörler ve yapay sinir ağları kullanılarak, kullanıcının nesneleri hissetmesi ve dokunma hissi elde etmesi hedeflenir.</a:t>
          </a:r>
          <a:endParaRPr lang="tr-TR" sz="1100" kern="1200" dirty="0"/>
        </a:p>
      </dsp:txBody>
      <dsp:txXfrm>
        <a:off x="2537024" y="2410358"/>
        <a:ext cx="9263089" cy="321297"/>
      </dsp:txXfrm>
    </dsp:sp>
    <dsp:sp modelId="{3C1ACD3B-C253-4DA7-9D92-506991D3CC78}">
      <dsp:nvSpPr>
        <dsp:cNvPr id="0" name=""/>
        <dsp:cNvSpPr/>
      </dsp:nvSpPr>
      <dsp:spPr>
        <a:xfrm>
          <a:off x="2360022" y="2731656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E2CC2-0C6C-40B2-A27D-5C4160134FB8}">
      <dsp:nvSpPr>
        <dsp:cNvPr id="0" name=""/>
        <dsp:cNvSpPr/>
      </dsp:nvSpPr>
      <dsp:spPr>
        <a:xfrm>
          <a:off x="2537024" y="2747721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Bu araştırma trendi, protez ve ortezlerin daha doğal ve hassas bir şekilde kullanılmasını sağlamayı hedefler.</a:t>
          </a:r>
          <a:endParaRPr lang="tr-TR" sz="1100" kern="1200" dirty="0"/>
        </a:p>
      </dsp:txBody>
      <dsp:txXfrm>
        <a:off x="2537024" y="2747721"/>
        <a:ext cx="9263089" cy="321297"/>
      </dsp:txXfrm>
    </dsp:sp>
    <dsp:sp modelId="{8F3F7D18-59CC-4332-8867-259AC87B2EA5}">
      <dsp:nvSpPr>
        <dsp:cNvPr id="0" name=""/>
        <dsp:cNvSpPr/>
      </dsp:nvSpPr>
      <dsp:spPr>
        <a:xfrm>
          <a:off x="2360022" y="3069018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F7402-1E79-4E6E-BE76-945CABA64E2A}">
      <dsp:nvSpPr>
        <dsp:cNvPr id="0" name=""/>
        <dsp:cNvSpPr/>
      </dsp:nvSpPr>
      <dsp:spPr>
        <a:xfrm>
          <a:off x="0" y="3085083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A5E6E-B549-4EB5-AEE5-B769CD02959D}">
      <dsp:nvSpPr>
        <dsp:cNvPr id="0" name=""/>
        <dsp:cNvSpPr/>
      </dsp:nvSpPr>
      <dsp:spPr>
        <a:xfrm>
          <a:off x="0" y="3085083"/>
          <a:ext cx="2360022" cy="1028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err="1" smtClean="0"/>
            <a:t>Nöromodülasyon</a:t>
          </a:r>
          <a:endParaRPr lang="tr-TR" sz="2100" kern="1200" dirty="0"/>
        </a:p>
      </dsp:txBody>
      <dsp:txXfrm>
        <a:off x="0" y="3085083"/>
        <a:ext cx="2360022" cy="1028151"/>
      </dsp:txXfrm>
    </dsp:sp>
    <dsp:sp modelId="{DBBA2CE9-2987-44CA-B4CD-2C7D3AC30584}">
      <dsp:nvSpPr>
        <dsp:cNvPr id="0" name=""/>
        <dsp:cNvSpPr/>
      </dsp:nvSpPr>
      <dsp:spPr>
        <a:xfrm>
          <a:off x="2537024" y="3101148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Nöromodülasyon, sinir sistemine uygulanan elektriksel veya kimyasal uyarılar aracılığıyla sinir aktivitesini düzenlemeyi hedefler.</a:t>
          </a:r>
          <a:endParaRPr lang="tr-TR" sz="1100" kern="1200" dirty="0"/>
        </a:p>
      </dsp:txBody>
      <dsp:txXfrm>
        <a:off x="2537024" y="3101148"/>
        <a:ext cx="9263089" cy="321297"/>
      </dsp:txXfrm>
    </dsp:sp>
    <dsp:sp modelId="{2EF4E5E0-17EA-4F5B-912B-B5BFD7AB2B67}">
      <dsp:nvSpPr>
        <dsp:cNvPr id="0" name=""/>
        <dsp:cNvSpPr/>
      </dsp:nvSpPr>
      <dsp:spPr>
        <a:xfrm>
          <a:off x="2360022" y="3422445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B5355-C20C-482C-AD01-D670394A335C}">
      <dsp:nvSpPr>
        <dsp:cNvPr id="0" name=""/>
        <dsp:cNvSpPr/>
      </dsp:nvSpPr>
      <dsp:spPr>
        <a:xfrm>
          <a:off x="2537024" y="3438510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Protez ve ortezlerde nöromodülasyon teknikleri kullanılarak, sinir sistemiyle daha etkili bir iletişim kurulması sağlanabilir.</a:t>
          </a:r>
          <a:endParaRPr lang="tr-TR" sz="1100" kern="1200" dirty="0"/>
        </a:p>
      </dsp:txBody>
      <dsp:txXfrm>
        <a:off x="2537024" y="3438510"/>
        <a:ext cx="9263089" cy="321297"/>
      </dsp:txXfrm>
    </dsp:sp>
    <dsp:sp modelId="{2E850A91-7900-495A-B61A-0219D31DECEE}">
      <dsp:nvSpPr>
        <dsp:cNvPr id="0" name=""/>
        <dsp:cNvSpPr/>
      </dsp:nvSpPr>
      <dsp:spPr>
        <a:xfrm>
          <a:off x="2360022" y="3759808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25D03-FD7A-4B4E-B9E7-79B597DE6454}">
      <dsp:nvSpPr>
        <dsp:cNvPr id="0" name=""/>
        <dsp:cNvSpPr/>
      </dsp:nvSpPr>
      <dsp:spPr>
        <a:xfrm>
          <a:off x="2537024" y="3775873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Bu trend, protez ve ortez teknolojilerinin daha iyi kontrol ve entegrasyonunu amaçlar.</a:t>
          </a:r>
          <a:endParaRPr lang="tr-TR" sz="1100" kern="1200" dirty="0"/>
        </a:p>
      </dsp:txBody>
      <dsp:txXfrm>
        <a:off x="2537024" y="3775873"/>
        <a:ext cx="9263089" cy="321297"/>
      </dsp:txXfrm>
    </dsp:sp>
    <dsp:sp modelId="{95808057-32C8-4566-BBC4-6B3CDA518D71}">
      <dsp:nvSpPr>
        <dsp:cNvPr id="0" name=""/>
        <dsp:cNvSpPr/>
      </dsp:nvSpPr>
      <dsp:spPr>
        <a:xfrm>
          <a:off x="2360022" y="4097170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33CB0-BC36-44C2-A1A4-C64E1CB9AE66}">
      <dsp:nvSpPr>
        <dsp:cNvPr id="0" name=""/>
        <dsp:cNvSpPr/>
      </dsp:nvSpPr>
      <dsp:spPr>
        <a:xfrm>
          <a:off x="0" y="4113235"/>
          <a:ext cx="11800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6E14C-36AA-4448-9A91-4F920F0BEB95}">
      <dsp:nvSpPr>
        <dsp:cNvPr id="0" name=""/>
        <dsp:cNvSpPr/>
      </dsp:nvSpPr>
      <dsp:spPr>
        <a:xfrm>
          <a:off x="0" y="4113235"/>
          <a:ext cx="2360022" cy="1028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err="1"/>
            <a:t>Biyomimetik</a:t>
          </a:r>
          <a:r>
            <a:rPr lang="tr-TR" sz="2100" kern="1200" dirty="0"/>
            <a:t> </a:t>
          </a:r>
          <a:r>
            <a:rPr lang="tr-TR" sz="2100" kern="1200" dirty="0" smtClean="0"/>
            <a:t>Tasarım</a:t>
          </a:r>
          <a:endParaRPr lang="tr-TR" sz="2100" kern="1200" dirty="0"/>
        </a:p>
      </dsp:txBody>
      <dsp:txXfrm>
        <a:off x="0" y="4113235"/>
        <a:ext cx="2360022" cy="1028151"/>
      </dsp:txXfrm>
    </dsp:sp>
    <dsp:sp modelId="{B803AAAA-B4FF-4C90-A304-A481A4626C5D}">
      <dsp:nvSpPr>
        <dsp:cNvPr id="0" name=""/>
        <dsp:cNvSpPr/>
      </dsp:nvSpPr>
      <dsp:spPr>
        <a:xfrm>
          <a:off x="2537024" y="4129300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Biyomimetik tasarım, doğadaki canlı organizmaların özelliklerini taklit eden çözümleri içerir.</a:t>
          </a:r>
          <a:endParaRPr lang="tr-TR" sz="1100" kern="1200" dirty="0"/>
        </a:p>
      </dsp:txBody>
      <dsp:txXfrm>
        <a:off x="2537024" y="4129300"/>
        <a:ext cx="9263089" cy="321297"/>
      </dsp:txXfrm>
    </dsp:sp>
    <dsp:sp modelId="{D1E2368C-C56F-48D9-A666-419D0847FDDD}">
      <dsp:nvSpPr>
        <dsp:cNvPr id="0" name=""/>
        <dsp:cNvSpPr/>
      </dsp:nvSpPr>
      <dsp:spPr>
        <a:xfrm>
          <a:off x="2360022" y="4450597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2E66E-D33F-4286-8824-F836DD63477A}">
      <dsp:nvSpPr>
        <dsp:cNvPr id="0" name=""/>
        <dsp:cNvSpPr/>
      </dsp:nvSpPr>
      <dsp:spPr>
        <a:xfrm>
          <a:off x="2537024" y="4466662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İnsan vücudunun hareketini taklit eden mekanizmalar, protez ve ortezlerde kullanılabilir.</a:t>
          </a:r>
          <a:endParaRPr lang="tr-TR" sz="1100" kern="1200" dirty="0"/>
        </a:p>
      </dsp:txBody>
      <dsp:txXfrm>
        <a:off x="2537024" y="4466662"/>
        <a:ext cx="9263089" cy="321297"/>
      </dsp:txXfrm>
    </dsp:sp>
    <dsp:sp modelId="{1EBD24BB-5D16-4AD5-ABD9-D7C29C52369D}">
      <dsp:nvSpPr>
        <dsp:cNvPr id="0" name=""/>
        <dsp:cNvSpPr/>
      </dsp:nvSpPr>
      <dsp:spPr>
        <a:xfrm>
          <a:off x="2360022" y="4787960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D20C0-5E06-4295-B5C0-3C4735450691}">
      <dsp:nvSpPr>
        <dsp:cNvPr id="0" name=""/>
        <dsp:cNvSpPr/>
      </dsp:nvSpPr>
      <dsp:spPr>
        <a:xfrm>
          <a:off x="2537024" y="4804024"/>
          <a:ext cx="9263089" cy="32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Örneğin, robotik protezlerde insana benzer eklem yapıları ve kas benzeri tahrik sistemleri kullanılabilir.</a:t>
          </a:r>
          <a:endParaRPr lang="tr-TR" sz="1100" kern="1200" dirty="0"/>
        </a:p>
      </dsp:txBody>
      <dsp:txXfrm>
        <a:off x="2537024" y="4804024"/>
        <a:ext cx="9263089" cy="321297"/>
      </dsp:txXfrm>
    </dsp:sp>
    <dsp:sp modelId="{1E6DC9EF-276C-4DE1-B807-3ACD2586DEED}">
      <dsp:nvSpPr>
        <dsp:cNvPr id="0" name=""/>
        <dsp:cNvSpPr/>
      </dsp:nvSpPr>
      <dsp:spPr>
        <a:xfrm>
          <a:off x="2360022" y="5125322"/>
          <a:ext cx="9440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59CED-0D5B-4766-B351-F0F7BB5BD83B}" type="datetimeFigureOut">
              <a:rPr lang="tr-TR" smtClean="0"/>
              <a:t>5.06.2023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D45DF-C5DA-451E-929B-D5068682A4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729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D45DF-C5DA-451E-929B-D5068682A44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77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81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65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41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20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446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68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741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512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33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11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71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Biyomedikal Teknoloji_Ders#13 ve Ders#14</a:t>
            </a:r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FC7458D-1A65-4CB6-ACB5-CB4817F33D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21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Y05Q1WpaGU?feature=oembed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BZKrpf3Y4U?start=4&amp;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Biyomedikal Teknoloji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Eskişehir Osmangazi Üniversitesi</a:t>
            </a:r>
          </a:p>
          <a:p>
            <a:r>
              <a:rPr lang="tr-TR" dirty="0"/>
              <a:t>Ortopedik Protez ve </a:t>
            </a:r>
            <a:r>
              <a:rPr lang="tr-TR" dirty="0" err="1"/>
              <a:t>Ortez</a:t>
            </a:r>
            <a:r>
              <a:rPr lang="tr-TR" dirty="0"/>
              <a:t> Programı</a:t>
            </a:r>
          </a:p>
          <a:p>
            <a:r>
              <a:rPr lang="tr-TR" dirty="0"/>
              <a:t>Dr. </a:t>
            </a:r>
            <a:r>
              <a:rPr lang="tr-TR" dirty="0" err="1"/>
              <a:t>Öğr</a:t>
            </a:r>
            <a:r>
              <a:rPr lang="tr-TR" dirty="0"/>
              <a:t>. Üyesi Ömer Burak İSTANBULLU</a:t>
            </a:r>
          </a:p>
        </p:txBody>
      </p:sp>
      <p:sp>
        <p:nvSpPr>
          <p:cNvPr id="4" name="Unvan 6"/>
          <p:cNvSpPr txBox="1">
            <a:spLocks/>
          </p:cNvSpPr>
          <p:nvPr/>
        </p:nvSpPr>
        <p:spPr>
          <a:xfrm>
            <a:off x="8634714" y="5248743"/>
            <a:ext cx="3252485" cy="557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dirty="0" smtClean="0"/>
              <a:t>DERS-13 ve 14</a:t>
            </a:r>
            <a:endParaRPr lang="tr-TR" sz="4800" dirty="0"/>
          </a:p>
        </p:txBody>
      </p:sp>
      <p:sp>
        <p:nvSpPr>
          <p:cNvPr id="5" name="Metin Yer Tutucusu 7"/>
          <p:cNvSpPr txBox="1">
            <a:spLocks/>
          </p:cNvSpPr>
          <p:nvPr/>
        </p:nvSpPr>
        <p:spPr>
          <a:xfrm>
            <a:off x="8537577" y="5854403"/>
            <a:ext cx="3446757" cy="54406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1400" dirty="0" smtClean="0">
                <a:solidFill>
                  <a:schemeClr val="accent1">
                    <a:lumMod val="75000"/>
                  </a:schemeClr>
                </a:solidFill>
              </a:rPr>
              <a:t>PROTEZ VE ORTOTİK TEKNOLOJİDE GÜNCEL ARAŞTIRMA TRENDLERİ, BU SİSTEMLERİN GELECEĞİ VE KARŞILAŞILAN PROBLEMLER</a:t>
            </a:r>
            <a:endParaRPr lang="tr-T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Metin Yer Tutucusu 4"/>
          <p:cNvSpPr txBox="1">
            <a:spLocks/>
          </p:cNvSpPr>
          <p:nvPr/>
        </p:nvSpPr>
        <p:spPr>
          <a:xfrm>
            <a:off x="610530" y="5487659"/>
            <a:ext cx="9052560" cy="1408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tr-TR" sz="1200" i="1" dirty="0">
                <a:solidFill>
                  <a:schemeClr val="tx2"/>
                </a:solidFill>
              </a:rPr>
              <a:t>Biyomedikal Mühendisliği Bölümü (M4 Binası Arkası)</a:t>
            </a:r>
          </a:p>
          <a:p>
            <a:pPr lvl="1" algn="l"/>
            <a:r>
              <a:rPr lang="tr-TR" sz="1200" i="1" dirty="0">
                <a:solidFill>
                  <a:schemeClr val="tx2"/>
                </a:solidFill>
              </a:rPr>
              <a:t>0222 239 37 50 - 3186</a:t>
            </a:r>
          </a:p>
          <a:p>
            <a:pPr lvl="1" algn="l"/>
            <a:r>
              <a:rPr lang="tr-TR" sz="1200" i="1" dirty="0">
                <a:solidFill>
                  <a:schemeClr val="tx2"/>
                </a:solidFill>
              </a:rPr>
              <a:t>oburak.istanbullu@ogu.edu.tr</a:t>
            </a:r>
          </a:p>
        </p:txBody>
      </p:sp>
    </p:spTree>
    <p:extLst>
      <p:ext uri="{BB962C8B-B14F-4D97-AF65-F5344CB8AC3E}">
        <p14:creationId xmlns:p14="http://schemas.microsoft.com/office/powerpoint/2010/main" val="33242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568458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Biyonik Dokular ve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Protezler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Biyonik dokuların ve organların protezlerle entegrasyonu.</a:t>
            </a:r>
          </a:p>
          <a:p>
            <a:pPr lvl="1"/>
            <a:r>
              <a:rPr lang="tr-TR" dirty="0"/>
              <a:t>Biyomalzeme ve doku mühendisliği alanındaki ilerlemelerle birlikte daha doğal bir his deneyimi sunar.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10</a:t>
            </a:fld>
            <a:endParaRPr lang="tr-TR"/>
          </a:p>
        </p:txBody>
      </p:sp>
      <p:pic>
        <p:nvPicPr>
          <p:cNvPr id="2" name="Çevrimiçi Medya 1" title="Human-Like Artificial Skin Sensor for Human-Robot  Interaction">
            <a:hlinkClick r:id="" action="ppaction://media"/>
            <a:extLst>
              <a:ext uri="{FF2B5EF4-FFF2-40B4-BE49-F238E27FC236}">
                <a16:creationId xmlns:a16="http://schemas.microsoft.com/office/drawing/2014/main" id="{1510A26A-C484-601C-1678-CBE875707C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97334" y="2121408"/>
            <a:ext cx="5220099" cy="2949356"/>
          </a:xfrm>
          <a:prstGeom prst="rect">
            <a:avLst/>
          </a:prstGeom>
        </p:spPr>
      </p:pic>
      <p:pic>
        <p:nvPicPr>
          <p:cNvPr id="8194" name="Picture 2" descr="Stretchable silicon nanoribbon electronics for skin prosthesis | Nature  Communications">
            <a:extLst>
              <a:ext uri="{FF2B5EF4-FFF2-40B4-BE49-F238E27FC236}">
                <a16:creationId xmlns:a16="http://schemas.microsoft.com/office/drawing/2014/main" id="{95851FF9-EB08-5F45-7067-A416D157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75" y="3564417"/>
            <a:ext cx="3277907" cy="280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5431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otary 4-way servovalve for use in prosthesis. | Download Scientific Diagram">
            <a:extLst>
              <a:ext uri="{FF2B5EF4-FFF2-40B4-BE49-F238E27FC236}">
                <a16:creationId xmlns:a16="http://schemas.microsoft.com/office/drawing/2014/main" id="{A0C79120-0FDA-C51A-ADAE-41300F4F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24" y="2823093"/>
            <a:ext cx="3452477" cy="35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Yeni nesil protez teknolojileri</a:t>
            </a:r>
            <a:endParaRPr lang="tr-TR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Hidrolik ve </a:t>
            </a:r>
            <a:r>
              <a:rPr lang="tr-TR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Pnömatik</a:t>
            </a:r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Sistemler</a:t>
            </a:r>
          </a:p>
          <a:p>
            <a:pPr lvl="1"/>
            <a:r>
              <a:rPr lang="tr-TR" dirty="0"/>
              <a:t>Geleneksel mekanik sistemler yerine sıvı veya gaz kullanarak hareket sağlayan protezler.</a:t>
            </a:r>
          </a:p>
          <a:p>
            <a:pPr lvl="1"/>
            <a:r>
              <a:rPr lang="tr-TR" dirty="0"/>
              <a:t>Daha doğal ve akıcı hareketler elde edilebilir.</a:t>
            </a:r>
          </a:p>
          <a:p>
            <a:pPr lvl="1"/>
            <a:r>
              <a:rPr lang="tr-TR" dirty="0"/>
              <a:t>Ayarlanabilir direnç ve hız kontrolü gibi avantajlara sahiptir.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11</a:t>
            </a:fld>
            <a:endParaRPr lang="tr-TR"/>
          </a:p>
        </p:txBody>
      </p:sp>
      <p:pic>
        <p:nvPicPr>
          <p:cNvPr id="4098" name="Picture 2" descr="The powered prosthesis in three different ankle positions. Two... |  Download Scientific Diagram">
            <a:extLst>
              <a:ext uri="{FF2B5EF4-FFF2-40B4-BE49-F238E27FC236}">
                <a16:creationId xmlns:a16="http://schemas.microsoft.com/office/drawing/2014/main" id="{94F2EFF9-637D-FC94-3C4D-E01B00B5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45" y="3552584"/>
            <a:ext cx="5694818" cy="26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94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19669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Özelleştirilebilir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Protezler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3D baskı ve diğer ileri imalat teknikleri kullanılarak kişiye özel protezler üretilebilir.</a:t>
            </a:r>
          </a:p>
          <a:p>
            <a:pPr lvl="1"/>
            <a:r>
              <a:rPr lang="tr-TR" dirty="0"/>
              <a:t>Kullanıcının anatomisine ve ihtiyaçlarına uygun olarak tasarlanır.</a:t>
            </a:r>
          </a:p>
          <a:p>
            <a:pPr lvl="1"/>
            <a:r>
              <a:rPr lang="tr-TR" dirty="0"/>
              <a:t>Konfor, uyum ve estetik açıdan kişiye daha iyi bir deneyim sunar.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12</a:t>
            </a:fld>
            <a:endParaRPr lang="tr-TR"/>
          </a:p>
        </p:txBody>
      </p:sp>
      <p:pic>
        <p:nvPicPr>
          <p:cNvPr id="5122" name="Picture 2" descr="Design and development of patient-specific prosthetic socket for lower limb  amputation - Extrica">
            <a:extLst>
              <a:ext uri="{FF2B5EF4-FFF2-40B4-BE49-F238E27FC236}">
                <a16:creationId xmlns:a16="http://schemas.microsoft.com/office/drawing/2014/main" id="{79BEA8AF-D5AB-B6CC-59D9-2C7D8EFE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978" y="2072244"/>
            <a:ext cx="5975149" cy="41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8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5E8C10-4F53-AC78-1398-D660A483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C9741D-1ABE-39D2-1343-FF45D907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6ADAEF-DF7B-75E0-6001-C616B54F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1E6CF7C-A682-EC11-2988-843E141B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85526C-7A19-9DF7-C87E-55E77C92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13</a:t>
            </a:fld>
            <a:endParaRPr lang="tr-TR"/>
          </a:p>
        </p:txBody>
      </p:sp>
      <p:pic>
        <p:nvPicPr>
          <p:cNvPr id="6146" name="Picture 2" descr="Low-Cost, Customized Prosthesis Using 3D Printing - Tech Briefs">
            <a:extLst>
              <a:ext uri="{FF2B5EF4-FFF2-40B4-BE49-F238E27FC236}">
                <a16:creationId xmlns:a16="http://schemas.microsoft.com/office/drawing/2014/main" id="{49659003-C108-0B02-4E1D-0FE251DA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091"/>
            <a:ext cx="114300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0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Geleneksel ortezlerde mevcut sınırlamalar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14</a:t>
            </a:fld>
            <a:endParaRPr lang="tr-TR"/>
          </a:p>
        </p:txBody>
      </p:sp>
      <p:graphicFrame>
        <p:nvGraphicFramePr>
          <p:cNvPr id="10" name="Diyagram 9">
            <a:extLst>
              <a:ext uri="{FF2B5EF4-FFF2-40B4-BE49-F238E27FC236}">
                <a16:creationId xmlns:a16="http://schemas.microsoft.com/office/drawing/2014/main" id="{2443615A-CE31-97A8-EA4F-9ED676CCD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044844"/>
              </p:ext>
            </p:extLst>
          </p:nvPr>
        </p:nvGraphicFramePr>
        <p:xfrm>
          <a:off x="1088136" y="2087411"/>
          <a:ext cx="9298510" cy="418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-Nokta Yıldız 8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7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9489546-2A81-4C95-87E1-CA6458969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49489546-2A81-4C95-87E1-CA6458969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EBE84CB-2AFB-486F-AA50-8B05377B9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BEBE84CB-2AFB-486F-AA50-8B05377B9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BF8552-0F4F-431C-822A-92063C3DA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56BF8552-0F4F-431C-822A-92063C3DA3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3C0749-1C8F-4C8D-84AC-A4F599241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3F3C0749-1C8F-4C8D-84AC-A4F599241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790BC11-C610-4153-BCFB-0B60DA76D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7790BC11-C610-4153-BCFB-0B60DA76D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4AF28A-2B5F-4AA4-95FC-58B12DB5F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dgm id="{1F4AF28A-2B5F-4AA4-95FC-58B12DB5F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8661DB-90D8-4495-8901-E66A7AC9A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dgm id="{4D8661DB-90D8-4495-8901-E66A7AC9A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5F2862-CD46-458B-9C2E-3620C107E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565F2862-CD46-458B-9C2E-3620C107E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ADDCDC4-722D-4A44-9035-20F3EAC5B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BADDCDC4-722D-4A44-9035-20F3EAC5B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27E9183-E7D1-40DA-B60C-F33903658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graphicEl>
                                              <a:dgm id="{727E9183-E7D1-40DA-B60C-F33903658C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CC8B661-1609-4491-9610-85EE11889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3CC8B661-1609-4491-9610-85EE118892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2FB88D-52A5-45C2-BFD6-D6FD01DDD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graphicEl>
                                              <a:dgm id="{7D2FB88D-52A5-45C2-BFD6-D6FD01DDD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117282"/>
              </p:ext>
            </p:extLst>
          </p:nvPr>
        </p:nvGraphicFramePr>
        <p:xfrm>
          <a:off x="632750" y="274898"/>
          <a:ext cx="10926501" cy="630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5-Nokta Yıldız 7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7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6" y="1832230"/>
            <a:ext cx="3853026" cy="360954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Hafif ve Yüksek Performanslı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Malzemeler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Yeni nesil ortezler, hafif ve dayanıklı malzemelerle üretilir.</a:t>
            </a:r>
          </a:p>
          <a:p>
            <a:pPr lvl="1"/>
            <a:r>
              <a:rPr lang="tr-TR" dirty="0"/>
              <a:t>Karbon fiber, titanyum ve elastomerik bileşenler gibi malzemeler kullanılır.</a:t>
            </a:r>
          </a:p>
          <a:p>
            <a:pPr lvl="1"/>
            <a:r>
              <a:rPr lang="tr-TR" dirty="0"/>
              <a:t>Bu, kullanıcılara daha konforlu ve etkili bir kullanım deneyimi sağlar.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16</a:t>
            </a:fld>
            <a:endParaRPr lang="tr-TR"/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E0BDAE1A-B929-244B-5E02-554FB57F7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09508"/>
              </p:ext>
            </p:extLst>
          </p:nvPr>
        </p:nvGraphicFramePr>
        <p:xfrm>
          <a:off x="5075151" y="1832230"/>
          <a:ext cx="6872515" cy="418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4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FDCB06-0AD2-434C-9179-BD293CBD0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CBFDCB06-0AD2-434C-9179-BD293CBD0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5FB10C-B4D4-4539-8A94-7BB44592D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05FB10C-B4D4-4539-8A94-7BB44592D5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9A0E6B-79E7-45EC-8B4F-B7CAA6EB6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6C9A0E6B-79E7-45EC-8B4F-B7CAA6EB69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261550-008B-4E54-A86E-8FC1B965E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2C261550-008B-4E54-A86E-8FC1B965E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0B2B33-F225-4E1D-A3A9-54891BC7B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360B2B33-F225-4E1D-A3A9-54891BC7B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EC04F7-CCEF-4C14-9A76-977CF28D4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DBEC04F7-CCEF-4C14-9A76-977CF28D4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428548-63B1-4A15-A5EF-3396C8408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6D428548-63B1-4A15-A5EF-3396C8408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059C19-AD35-48E4-B66E-08EE1AF97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>
                                            <p:graphicEl>
                                              <a:dgm id="{B5059C19-AD35-48E4-B66E-08EE1AF97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8E71B0-8220-A052-7B9C-7BC6CF04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E4B41A5-DC40-7C51-609F-AFD1A922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9BFA617-3B73-8DFB-EDD7-CBDDFB19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17</a:t>
            </a:fld>
            <a:endParaRPr lang="tr-TR"/>
          </a:p>
        </p:txBody>
      </p:sp>
      <p:pic>
        <p:nvPicPr>
          <p:cNvPr id="9218" name="Picture 2" descr="Carbon Fiber AFO | AFOs - Ankle Foot Orthosis | Best Carbon Fiber AFO">
            <a:extLst>
              <a:ext uri="{FF2B5EF4-FFF2-40B4-BE49-F238E27FC236}">
                <a16:creationId xmlns:a16="http://schemas.microsoft.com/office/drawing/2014/main" id="{0C69292C-FB72-A692-5236-E4CCE03B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3" y="567047"/>
            <a:ext cx="2347816" cy="305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ilateral Knee Joint, Titan | Wedge Lock | Locked Knee Joints | KAFO / KO  - Knee Ankle Foot Orthosis / Knee Orthosis | Custom Orthotics | Orthotics |  Ottobock US Shop">
            <a:extLst>
              <a:ext uri="{FF2B5EF4-FFF2-40B4-BE49-F238E27FC236}">
                <a16:creationId xmlns:a16="http://schemas.microsoft.com/office/drawing/2014/main" id="{A3CBE1F6-CA6E-D48E-0850-41FEBA4C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71" y="567047"/>
            <a:ext cx="3050969" cy="305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ynamic elastomeric fabric orthosis vest. | Download Scientific Diagram">
            <a:extLst>
              <a:ext uri="{FF2B5EF4-FFF2-40B4-BE49-F238E27FC236}">
                <a16:creationId xmlns:a16="http://schemas.microsoft.com/office/drawing/2014/main" id="{4CB3E4EF-C5F2-3D53-3395-0BD32975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48" y="3005446"/>
            <a:ext cx="3977103" cy="287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6F96D85-453A-0294-3AD4-D39E409BC0B8}"/>
              </a:ext>
            </a:extLst>
          </p:cNvPr>
          <p:cNvSpPr txBox="1"/>
          <p:nvPr/>
        </p:nvSpPr>
        <p:spPr>
          <a:xfrm>
            <a:off x="1235034" y="371697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Karbon Fiber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1494244-BEEF-AD2F-213B-7A68624CC1A1}"/>
              </a:ext>
            </a:extLst>
          </p:cNvPr>
          <p:cNvSpPr txBox="1"/>
          <p:nvPr/>
        </p:nvSpPr>
        <p:spPr>
          <a:xfrm>
            <a:off x="9300330" y="3716977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Titanyum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ACB2B72-623D-80CE-EFF2-9E4E323CCB12}"/>
              </a:ext>
            </a:extLst>
          </p:cNvPr>
          <p:cNvSpPr txBox="1"/>
          <p:nvPr/>
        </p:nvSpPr>
        <p:spPr>
          <a:xfrm>
            <a:off x="5468263" y="587779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Elastomer</a:t>
            </a:r>
          </a:p>
        </p:txBody>
      </p:sp>
    </p:spTree>
    <p:extLst>
      <p:ext uri="{BB962C8B-B14F-4D97-AF65-F5344CB8AC3E}">
        <p14:creationId xmlns:p14="http://schemas.microsoft.com/office/powerpoint/2010/main" val="35241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50065"/>
            <a:ext cx="3853026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Akıllı ve </a:t>
            </a:r>
            <a:r>
              <a:rPr lang="tr-TR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Adaptif</a:t>
            </a:r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Tasarımlar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Yeni nesil ortezlerde akıllı sensörler ve aktüatörler kullanılır.</a:t>
            </a:r>
          </a:p>
          <a:p>
            <a:pPr lvl="1"/>
            <a:r>
              <a:rPr lang="tr-TR" dirty="0"/>
              <a:t>Kullanıcının hareketlerini algılayabilir ve uygun şekilde tepki verebilir.</a:t>
            </a:r>
          </a:p>
          <a:p>
            <a:pPr lvl="1"/>
            <a:r>
              <a:rPr lang="tr-TR" dirty="0"/>
              <a:t>Adaptif teknolojilerle kullanıcının değişen ihtiyaçlarına yanıt verebilir.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18</a:t>
            </a:fld>
            <a:endParaRPr lang="tr-TR"/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C6A39C3D-784C-39E3-A045-97AEF397D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942355"/>
              </p:ext>
            </p:extLst>
          </p:nvPr>
        </p:nvGraphicFramePr>
        <p:xfrm>
          <a:off x="5124893" y="1850065"/>
          <a:ext cx="6826315" cy="432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05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A2DB4-1572-44DA-94B1-3F895DD6F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7A7A2DB4-1572-44DA-94B1-3F895DD6F6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F2DCCA-7683-4650-AB52-2042495AD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68F2DCCA-7683-4650-AB52-2042495AD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FA62FE-6BC6-4291-A9B6-7C31E13B1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A7FA62FE-6BC6-4291-A9B6-7C31E13B1D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65546D-D134-4838-B2AF-738353531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C965546D-D134-4838-B2AF-738353531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4CB8F8-AE1C-4E66-866C-92D864F0B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D4CB8F8-AE1C-4E66-866C-92D864F0B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6A3235-8C1E-4F64-8F7A-3BF75B6C8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9D6A3235-8C1E-4F64-8F7A-3BF75B6C8D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2FE060-5B81-4B04-8F32-DF0AA12A7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A2FE060-5B81-4B04-8F32-DF0AA12A7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326AF9-3D9E-4D91-A06B-199D008E4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37326AF9-3D9E-4D91-A06B-199D008E4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7FFD17-B087-44C6-A19B-9F9C9127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267FFD17-B087-44C6-A19B-9F9C9127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60FFC-BC47-426F-A2B5-7946C338E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7D360FFC-BC47-426F-A2B5-7946C338E9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2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9AFB7A-A0E0-C4C3-5E7D-3F4182F2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C8BBBC-9195-EB46-E32C-05619574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E82A26-E14B-D820-4BBC-7515A14D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19</a:t>
            </a:fld>
            <a:endParaRPr lang="tr-TR"/>
          </a:p>
        </p:txBody>
      </p:sp>
      <p:pic>
        <p:nvPicPr>
          <p:cNvPr id="10242" name="Picture 2" descr="RELab tenoexo: a Robotic Hand Orthosis for Therapy and Assistance in  Activities of Daily Living – Rehabilitation Engineering Laboratory | ETH  Zurich">
            <a:extLst>
              <a:ext uri="{FF2B5EF4-FFF2-40B4-BE49-F238E27FC236}">
                <a16:creationId xmlns:a16="http://schemas.microsoft.com/office/drawing/2014/main" id="{0C34AF96-D089-2DB5-C17B-706B4489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5" y="574592"/>
            <a:ext cx="4866585" cy="24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arable Gait Analysis Protocol for Cerebral Palsy Patients | Wearable  Technologies">
            <a:extLst>
              <a:ext uri="{FF2B5EF4-FFF2-40B4-BE49-F238E27FC236}">
                <a16:creationId xmlns:a16="http://schemas.microsoft.com/office/drawing/2014/main" id="{B360E8FD-5C01-0ED5-B2D8-0E10B2F4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24" y="574591"/>
            <a:ext cx="3633590" cy="24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irst Smart Orthotic Device that Prevents Falls - Medical Design and  Outsourcing">
            <a:extLst>
              <a:ext uri="{FF2B5EF4-FFF2-40B4-BE49-F238E27FC236}">
                <a16:creationId xmlns:a16="http://schemas.microsoft.com/office/drawing/2014/main" id="{583D8B87-96F2-0E9A-B452-3AD5459C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09" y="3213837"/>
            <a:ext cx="2449595" cy="30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8FBCFA9-D667-FDD9-4C0F-027A780554FD}"/>
              </a:ext>
            </a:extLst>
          </p:cNvPr>
          <p:cNvSpPr txBox="1"/>
          <p:nvPr/>
        </p:nvSpPr>
        <p:spPr>
          <a:xfrm>
            <a:off x="5004521" y="6283408"/>
            <a:ext cx="28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Düşme Engelleyici Ortez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DDCE818-BEF4-7B3C-9F9D-DCF3FCE81DA1}"/>
              </a:ext>
            </a:extLst>
          </p:cNvPr>
          <p:cNvSpPr txBox="1"/>
          <p:nvPr/>
        </p:nvSpPr>
        <p:spPr>
          <a:xfrm>
            <a:off x="8079459" y="3029171"/>
            <a:ext cx="376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Yürüyüş Analizi içi Sensörlü Ortez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170311B-DA42-B13F-E758-9CC90E5B11C8}"/>
              </a:ext>
            </a:extLst>
          </p:cNvPr>
          <p:cNvSpPr txBox="1"/>
          <p:nvPr/>
        </p:nvSpPr>
        <p:spPr>
          <a:xfrm>
            <a:off x="1179246" y="2851250"/>
            <a:ext cx="477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Rehabilitasyon ve Terapi İçin Robotik Ortez</a:t>
            </a:r>
          </a:p>
        </p:txBody>
      </p:sp>
    </p:spTree>
    <p:extLst>
      <p:ext uri="{BB962C8B-B14F-4D97-AF65-F5344CB8AC3E}">
        <p14:creationId xmlns:p14="http://schemas.microsoft.com/office/powerpoint/2010/main" val="19206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90292"/>
              </p:ext>
            </p:extLst>
          </p:nvPr>
        </p:nvGraphicFramePr>
        <p:xfrm>
          <a:off x="1088136" y="681195"/>
          <a:ext cx="10058399" cy="38960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{9DCAF9ED-07DC-4A11-8D7F-57B35C25682E}</a:tableStyleId>
              </a:tblPr>
              <a:tblGrid>
                <a:gridCol w="837026">
                  <a:extLst>
                    <a:ext uri="{9D8B030D-6E8A-4147-A177-3AD203B41FA5}">
                      <a16:colId xmlns:a16="http://schemas.microsoft.com/office/drawing/2014/main" val="106998711"/>
                    </a:ext>
                  </a:extLst>
                </a:gridCol>
                <a:gridCol w="1820934">
                  <a:extLst>
                    <a:ext uri="{9D8B030D-6E8A-4147-A177-3AD203B41FA5}">
                      <a16:colId xmlns:a16="http://schemas.microsoft.com/office/drawing/2014/main" val="2158851112"/>
                    </a:ext>
                  </a:extLst>
                </a:gridCol>
                <a:gridCol w="7400439">
                  <a:extLst>
                    <a:ext uri="{9D8B030D-6E8A-4147-A177-3AD203B41FA5}">
                      <a16:colId xmlns:a16="http://schemas.microsoft.com/office/drawing/2014/main" val="3131900638"/>
                    </a:ext>
                  </a:extLst>
                </a:gridCol>
              </a:tblGrid>
              <a:tr h="32385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BİYOMEDİKAL TEKNOLOJİ DERSİ HAFTALIK DERS PLANI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733601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Hafta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Tarih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KONULAR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718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27.02.2023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Biyomedikal Teknolojiye Giriş ve Uygulama Alanları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66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06.03.2023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Biyomalzemeler</a:t>
                      </a:r>
                      <a:r>
                        <a:rPr lang="tr-TR" sz="1200" dirty="0">
                          <a:effectLst/>
                        </a:rPr>
                        <a:t> ve </a:t>
                      </a:r>
                      <a:r>
                        <a:rPr lang="tr-TR" sz="1200" dirty="0" err="1">
                          <a:effectLst/>
                        </a:rPr>
                        <a:t>Biyouyumluluk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033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13.03.2023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Malzemelerin Üretim ve Karakterizasyon Yöntemleri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224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4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20.03.2023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Akıllı </a:t>
                      </a:r>
                      <a:r>
                        <a:rPr lang="tr-TR" sz="1200" dirty="0" err="1">
                          <a:effectLst/>
                        </a:rPr>
                        <a:t>Biyomalzemeler</a:t>
                      </a:r>
                      <a:r>
                        <a:rPr lang="tr-TR" sz="1200" dirty="0">
                          <a:effectLst/>
                        </a:rPr>
                        <a:t> ve Protez-</a:t>
                      </a:r>
                      <a:r>
                        <a:rPr lang="tr-TR" sz="1200" dirty="0" err="1">
                          <a:effectLst/>
                        </a:rPr>
                        <a:t>Ortez</a:t>
                      </a:r>
                      <a:r>
                        <a:rPr lang="tr-TR" sz="1200" dirty="0">
                          <a:effectLst/>
                        </a:rPr>
                        <a:t> Uygulamaları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302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5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27.03.2023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Protez-</a:t>
                      </a:r>
                      <a:r>
                        <a:rPr lang="tr-TR" sz="1200" dirty="0" err="1">
                          <a:effectLst/>
                        </a:rPr>
                        <a:t>Ortez</a:t>
                      </a:r>
                      <a:r>
                        <a:rPr lang="tr-TR" sz="1200" dirty="0">
                          <a:effectLst/>
                        </a:rPr>
                        <a:t> Tasarımda Biyomekanik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816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6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03.04.2023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Yürüyüş Analizi ve Protez-</a:t>
                      </a:r>
                      <a:r>
                        <a:rPr lang="tr-TR" sz="1200" dirty="0" err="1">
                          <a:effectLst/>
                        </a:rPr>
                        <a:t>Ortez</a:t>
                      </a:r>
                      <a:r>
                        <a:rPr lang="tr-TR" sz="1200" dirty="0">
                          <a:effectLst/>
                        </a:rPr>
                        <a:t> Alanındaki Önemi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7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10.04.2023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Fizyolojik Sinyaller ve Biyomedikal </a:t>
                      </a:r>
                      <a:r>
                        <a:rPr lang="tr-TR" sz="1200" dirty="0" err="1">
                          <a:effectLst/>
                        </a:rPr>
                        <a:t>Enstrümantasyon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588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17.04.2023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Elektrotlar, Biyosensörler ve </a:t>
                      </a:r>
                      <a:r>
                        <a:rPr lang="tr-TR" sz="1200" dirty="0" err="1">
                          <a:effectLst/>
                        </a:rPr>
                        <a:t>Biyotransdüserler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469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24.04.2023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ARA SINAV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68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08.05.2023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 ve </a:t>
                      </a:r>
                      <a:r>
                        <a:rPr lang="tr-TR" sz="1200" dirty="0" err="1">
                          <a:effectLst/>
                        </a:rPr>
                        <a:t>Ortotik</a:t>
                      </a:r>
                      <a:r>
                        <a:rPr lang="tr-TR" sz="1200" dirty="0">
                          <a:effectLst/>
                        </a:rPr>
                        <a:t> Cihazlarda Kontrol Sistemleri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1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15.05.2023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İnsan-Makine </a:t>
                      </a:r>
                      <a:r>
                        <a:rPr lang="tr-TR" sz="1200" dirty="0" err="1">
                          <a:effectLst/>
                        </a:rPr>
                        <a:t>Arayüzü</a:t>
                      </a:r>
                      <a:r>
                        <a:rPr lang="tr-TR" sz="1200" dirty="0">
                          <a:effectLst/>
                        </a:rPr>
                        <a:t> ve </a:t>
                      </a:r>
                      <a:r>
                        <a:rPr lang="tr-TR" sz="1200" dirty="0" err="1">
                          <a:effectLst/>
                        </a:rPr>
                        <a:t>Nöroelektriksel</a:t>
                      </a:r>
                      <a:r>
                        <a:rPr lang="tr-TR" sz="1200" dirty="0">
                          <a:effectLst/>
                        </a:rPr>
                        <a:t> Kontrol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005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22.05.2023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 Cihazlarda </a:t>
                      </a:r>
                      <a:r>
                        <a:rPr lang="tr-TR" sz="1200" dirty="0" err="1">
                          <a:effectLst/>
                        </a:rPr>
                        <a:t>Miyoelektriksel</a:t>
                      </a:r>
                      <a:r>
                        <a:rPr lang="tr-TR" sz="1200" dirty="0">
                          <a:effectLst/>
                        </a:rPr>
                        <a:t> Kontrol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51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29.05.2023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 ve </a:t>
                      </a:r>
                      <a:r>
                        <a:rPr lang="tr-TR" sz="1200" dirty="0" err="1">
                          <a:effectLst/>
                        </a:rPr>
                        <a:t>Ortotik</a:t>
                      </a:r>
                      <a:r>
                        <a:rPr lang="tr-TR" sz="1200" dirty="0">
                          <a:effectLst/>
                        </a:rPr>
                        <a:t> Sistemlerde Bilgisayar Destekli Tasarım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482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14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05.06.2023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 ve </a:t>
                      </a:r>
                      <a:r>
                        <a:rPr lang="tr-TR" sz="1200" dirty="0" err="1">
                          <a:effectLst/>
                        </a:rPr>
                        <a:t>Ortotik</a:t>
                      </a:r>
                      <a:r>
                        <a:rPr lang="tr-TR" sz="1200" dirty="0">
                          <a:effectLst/>
                        </a:rPr>
                        <a:t> Teknolojide Güncel Araştırma Trendleri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59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12.06.2023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Protez ve </a:t>
                      </a:r>
                      <a:r>
                        <a:rPr lang="tr-TR" sz="1200" dirty="0" err="1">
                          <a:effectLst/>
                        </a:rPr>
                        <a:t>Ortotik</a:t>
                      </a:r>
                      <a:r>
                        <a:rPr lang="tr-TR" sz="1200" dirty="0">
                          <a:effectLst/>
                        </a:rPr>
                        <a:t> Sistemlerin Geleceği ve Karşılaşılan Problemler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48390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Daha sonra açıklanacak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FİNAL SINAVI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792208"/>
                  </a:ext>
                </a:extLst>
              </a:tr>
            </a:tbl>
          </a:graphicData>
        </a:graphic>
      </p:graphicFrame>
      <p:sp>
        <p:nvSpPr>
          <p:cNvPr id="9" name="Çentikli Sağ Ok 8"/>
          <p:cNvSpPr/>
          <p:nvPr/>
        </p:nvSpPr>
        <p:spPr>
          <a:xfrm>
            <a:off x="8905002" y="3825189"/>
            <a:ext cx="1672683" cy="289932"/>
          </a:xfrm>
          <a:prstGeom prst="notchedRightArrow">
            <a:avLst>
              <a:gd name="adj1" fmla="val 50000"/>
              <a:gd name="adj2" fmla="val 26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10526073" y="3785489"/>
            <a:ext cx="15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BURADAYIZ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91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50065"/>
            <a:ext cx="3831761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Toplayan ve Analiz Sağlayan </a:t>
            </a:r>
            <a:r>
              <a:rPr lang="tr-TR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Ortezler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Yeni nesil ortezler, veri toplama ve analiz yeteneklerine sahiptir.</a:t>
            </a:r>
          </a:p>
          <a:p>
            <a:pPr lvl="1"/>
            <a:r>
              <a:rPr lang="tr-TR" dirty="0"/>
              <a:t>Sensörler aracılığıyla hareket verileri toplanır ve analiz edilir.</a:t>
            </a:r>
          </a:p>
          <a:p>
            <a:pPr lvl="1"/>
            <a:r>
              <a:rPr lang="tr-TR" dirty="0"/>
              <a:t>Bu veriler, kullanıcının rehabilitasyon sürecini izlemek ve optimize etmek için kullanılabilir.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20</a:t>
            </a:fld>
            <a:endParaRPr lang="tr-TR"/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DFFB6E3F-EE25-FCA1-DE4E-529E8D1CFD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750230"/>
              </p:ext>
            </p:extLst>
          </p:nvPr>
        </p:nvGraphicFramePr>
        <p:xfrm>
          <a:off x="5124893" y="1850065"/>
          <a:ext cx="6826315" cy="432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71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BEF9FF9-25B4-439E-8354-97AEAB297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A22106B6-27E9-4789-9CF6-8B3AFFA8B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331704-6236-4151-B174-8D1B934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C331704-6236-4151-B174-8D1B934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741065-A7E6-4D5E-BC37-222282257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8D741065-A7E6-4D5E-BC37-222282257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D7F15-E25F-4F4E-9358-BCD576C6B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C59D7F15-E25F-4F4E-9358-BCD576C6B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A42257-C86F-4E10-A615-D218363D9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5DA42257-C86F-4E10-A615-D218363D9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59A205-E22D-4073-814B-1C61E5744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8959A205-E22D-4073-814B-1C61E5744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0139B7-620A-4CC7-8FCC-FB26230F2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6D0139B7-620A-4CC7-8FCC-FB26230F24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8E0230-4493-48C2-AAA6-5B005D413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E88E0230-4493-48C2-AAA6-5B005D4136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8B4C08-DCB4-4FC7-A234-CDC65B95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3D8B4C08-DCB4-4FC7-A234-CDC65B9504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2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383399" cy="4050792"/>
          </a:xfrm>
        </p:spPr>
        <p:txBody>
          <a:bodyPr/>
          <a:lstStyle/>
          <a:p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Kişiye Özel </a:t>
            </a:r>
            <a:r>
              <a:rPr lang="tr-TR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Ortezler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3D baskı teknolojisi, yeni nesil ortezlerin üretiminde kullanılır.</a:t>
            </a:r>
          </a:p>
          <a:p>
            <a:pPr lvl="1"/>
            <a:r>
              <a:rPr lang="tr-TR" dirty="0"/>
              <a:t>Kişiye özel tasarımlar, daha iyi uyum ve fonksiyon sağlar.</a:t>
            </a:r>
          </a:p>
          <a:p>
            <a:pPr lvl="1"/>
            <a:r>
              <a:rPr lang="tr-TR" dirty="0"/>
              <a:t>3D tarama ve modelleme teknikleri, kişinin anatomisine uygun ortezlerin üretilmesini sağlar.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21</a:t>
            </a:fld>
            <a:endParaRPr lang="tr-TR"/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ECB5CCF1-8E8C-FB56-D93D-E1A6DAB9E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320118"/>
              </p:ext>
            </p:extLst>
          </p:nvPr>
        </p:nvGraphicFramePr>
        <p:xfrm>
          <a:off x="4619502" y="1626918"/>
          <a:ext cx="6947064" cy="454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73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31C5F9-A0B2-480D-862D-7C0DF5AE6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8F31C5F9-A0B2-480D-862D-7C0DF5AE6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49411D-3DFA-43A1-8FCF-4AD058A91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A449411D-3DFA-43A1-8FCF-4AD058A91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0413DF-8E03-4FEC-B281-E830D20DB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620413DF-8E03-4FEC-B281-E830D20DB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30F82C-6A9C-46E6-AC53-E277BC84E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1F30F82C-6A9C-46E6-AC53-E277BC84E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DC86F0-E014-43BB-8716-56D08F343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CCDC86F0-E014-43BB-8716-56D08F343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5AB31C-FEC9-4AD2-B447-B81A0AA55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FA5AB31C-FEC9-4AD2-B447-B81A0AA55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F49C2-A26B-46FC-9AB2-93323879B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CEF49C2-A26B-46FC-9AB2-93323879B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10B556-8296-4CF8-97A2-4A866B407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8F10B556-8296-4CF8-97A2-4A866B407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9CE3E0-25CD-4778-9081-3D00077FC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3F9CE3E0-25CD-4778-9081-3D00077FC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CAF1C3-D6BE-403C-8405-975163DF9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BCAF1C3-D6BE-403C-8405-975163DF9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D4D34D-C357-160E-5E30-D26D571A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1B54D4-8FB5-1523-6D48-D897FC40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504AEB-83FB-181C-B6E0-20CAB250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22</a:t>
            </a:fld>
            <a:endParaRPr lang="tr-TR"/>
          </a:p>
        </p:txBody>
      </p:sp>
      <p:pic>
        <p:nvPicPr>
          <p:cNvPr id="11270" name="Picture 6" descr="3D Print Orthotics, Braces &amp; Casts – A Practitioner's Guide | All3DP Pro">
            <a:extLst>
              <a:ext uri="{FF2B5EF4-FFF2-40B4-BE49-F238E27FC236}">
                <a16:creationId xmlns:a16="http://schemas.microsoft.com/office/drawing/2014/main" id="{238564B1-FF53-FBFD-8D43-09C740DB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0"/>
            <a:ext cx="5908325" cy="332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op 3D Printed Orthoses - 3Dnatives">
            <a:extLst>
              <a:ext uri="{FF2B5EF4-FFF2-40B4-BE49-F238E27FC236}">
                <a16:creationId xmlns:a16="http://schemas.microsoft.com/office/drawing/2014/main" id="{158066D8-572D-CBA5-775C-C06DC304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10" y="220091"/>
            <a:ext cx="5193476" cy="292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3D Printing of Prosthetics | EOS">
            <a:extLst>
              <a:ext uri="{FF2B5EF4-FFF2-40B4-BE49-F238E27FC236}">
                <a16:creationId xmlns:a16="http://schemas.microsoft.com/office/drawing/2014/main" id="{08EE0971-4EAD-5688-71B1-6B12D7B2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74" y="3265254"/>
            <a:ext cx="4879851" cy="3257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862788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Yapay Zeka ve Makine Öğrenimi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Yeni nesil ortezlerde yapay zeka ve makine öğrenimi algoritmaları kullanılır.</a:t>
            </a:r>
          </a:p>
          <a:p>
            <a:pPr lvl="1"/>
            <a:r>
              <a:rPr lang="tr-TR" dirty="0"/>
              <a:t>Bu teknolojiler, kullanıcının hareketlerini tahmin etmek ve optimize etmek için kullanılabilir.</a:t>
            </a:r>
          </a:p>
          <a:p>
            <a:pPr lvl="1"/>
            <a:r>
              <a:rPr lang="tr-TR" dirty="0"/>
              <a:t>Kullanıcının ihtiyaçlarına göre uyum sağlayabilen adaptif bir ortezi destekler.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23</a:t>
            </a:fld>
            <a:endParaRPr lang="tr-TR"/>
          </a:p>
        </p:txBody>
      </p:sp>
      <p:pic>
        <p:nvPicPr>
          <p:cNvPr id="12290" name="Picture 2" descr="Applied Sciences | Free Full-Text | Upper Limb Bionic Orthoses: General  Overview and Forecasting Changes">
            <a:extLst>
              <a:ext uri="{FF2B5EF4-FFF2-40B4-BE49-F238E27FC236}">
                <a16:creationId xmlns:a16="http://schemas.microsoft.com/office/drawing/2014/main" id="{5B0F0BDF-9763-1644-409B-47821D2B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976"/>
            <a:ext cx="5371803" cy="39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61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</a:t>
            </a:r>
            <a:r>
              <a:rPr lang="tr-TR" dirty="0" err="1"/>
              <a:t>ORtez</a:t>
            </a:r>
            <a:r>
              <a:rPr lang="tr-TR" dirty="0"/>
              <a:t>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25310" cy="4050792"/>
          </a:xfrm>
        </p:spPr>
        <p:txBody>
          <a:bodyPr/>
          <a:lstStyle/>
          <a:p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Uzaktan Erişim Sağlayan </a:t>
            </a:r>
            <a:r>
              <a:rPr lang="tr-TR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Ortezler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Yeni nesil ortezlerde iletişim ve uzaktan erişim özellikleri bulunur.</a:t>
            </a:r>
          </a:p>
          <a:p>
            <a:pPr lvl="1"/>
            <a:r>
              <a:rPr lang="tr-TR" dirty="0"/>
              <a:t>Bluetooth veya </a:t>
            </a:r>
            <a:r>
              <a:rPr lang="tr-TR" dirty="0" err="1"/>
              <a:t>Wi</a:t>
            </a:r>
            <a:r>
              <a:rPr lang="tr-TR" dirty="0"/>
              <a:t>-Fi teknolojisiyle diğer cihazlarla iletişim kurabilir.</a:t>
            </a:r>
          </a:p>
          <a:p>
            <a:pPr lvl="1"/>
            <a:r>
              <a:rPr lang="tr-TR" dirty="0"/>
              <a:t>Kullanıcı ve sağlık uzmanları arasındaki veri paylaşımını kolaylaştırır.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24</a:t>
            </a:fld>
            <a:endParaRPr lang="tr-TR"/>
          </a:p>
        </p:txBody>
      </p:sp>
      <p:pic>
        <p:nvPicPr>
          <p:cNvPr id="13314" name="Picture 2" descr="Waltronic Stance Control Electronic Knee Orthosis">
            <a:extLst>
              <a:ext uri="{FF2B5EF4-FFF2-40B4-BE49-F238E27FC236}">
                <a16:creationId xmlns:a16="http://schemas.microsoft.com/office/drawing/2014/main" id="{E7329DF5-FA43-E5F3-5378-2157EFC1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65" y="1511814"/>
            <a:ext cx="4925105" cy="3185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obot Gloves Finger Training Stroke Rehabilitation Finger Orthosis  Functional Hand Splint for Long-Term Relief : Amazon.ca: Health &amp; Personal  Care">
            <a:extLst>
              <a:ext uri="{FF2B5EF4-FFF2-40B4-BE49-F238E27FC236}">
                <a16:creationId xmlns:a16="http://schemas.microsoft.com/office/drawing/2014/main" id="{8C2431AF-CB73-2754-2001-E322241C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64" y="4146804"/>
            <a:ext cx="2578144" cy="2578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1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70391"/>
          </a:xfrm>
        </p:spPr>
        <p:txBody>
          <a:bodyPr>
            <a:normAutofit fontScale="90000"/>
          </a:bodyPr>
          <a:lstStyle/>
          <a:p>
            <a:r>
              <a:rPr lang="tr-TR" dirty="0"/>
              <a:t>Güncel Araştırma Trendleri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25</a:t>
            </a:fld>
            <a:endParaRPr lang="tr-TR"/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1A48885-6D4E-B4F5-44CC-5090D095F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6005410"/>
              </p:ext>
            </p:extLst>
          </p:nvPr>
        </p:nvGraphicFramePr>
        <p:xfrm>
          <a:off x="391886" y="1009403"/>
          <a:ext cx="11800114" cy="514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-Nokta Yıldız 8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64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1C5E20-55C0-48DE-B072-D4B06F6E3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A1C5E20-55C0-48DE-B072-D4B06F6E3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A3961F-1DAE-4AF7-98DF-6C9B382D5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81A3961F-1DAE-4AF7-98DF-6C9B382D5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412006-429B-4E03-99BE-E4DE05003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0E412006-429B-4E03-99BE-E4DE050031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11FF7F-7CFC-443E-BF72-02D6203D5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6F11FF7F-7CFC-443E-BF72-02D6203D5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759865-9DB8-49DC-A03E-5077B3E15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22759865-9DB8-49DC-A03E-5077B3E155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81AAE-3D46-4009-B638-6321836FD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74781AAE-3D46-4009-B638-6321836FD8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001600-9BD1-4233-99AB-8443903590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C2001600-9BD1-4233-99AB-8443903590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73CFC0-B610-457E-BD15-21742BB96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B973CFC0-B610-457E-BD15-21742BB96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07FA3-CDA3-4A67-ABDE-73C9182E7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76807FA3-CDA3-4A67-ABDE-73C9182E7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A0618-8E18-460F-B8B0-47B196E27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19A0618-8E18-460F-B8B0-47B196E27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2EB65E-E204-4405-AE2D-3D01BF3A5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062EB65E-E204-4405-AE2D-3D01BF3A5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6ED2F-772A-4B5A-AD0F-4B72E45FA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8D6ED2F-772A-4B5A-AD0F-4B72E45FA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10014F-2152-4DFC-8DDD-A11D6D791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4210014F-2152-4DFC-8DDD-A11D6D7918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57E912-6400-49C1-8FF2-F4BAE78E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4E57E912-6400-49C1-8FF2-F4BAE78EC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E3DCC9-6956-4FA5-BA3F-792CB0A70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E3DCC9-6956-4FA5-BA3F-792CB0A70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E34689-5E1D-4D07-8A31-D1E81E1C2F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D1E34689-5E1D-4D07-8A31-D1E81E1C2F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50ACEE-1B1B-480D-975F-E3194168F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3450ACEE-1B1B-480D-975F-E3194168F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035C24-D62F-4872-BBA3-A3FD1BACB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E5035C24-D62F-4872-BBA3-A3FD1BACB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DA2151-26CA-4FD4-A849-12AEDB116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ADA2151-26CA-4FD4-A849-12AEDB116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D54CCA-E1B2-4C21-9884-19C115705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94D54CCA-E1B2-4C21-9884-19C115705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ACD3B-C253-4DA7-9D92-506991D3C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3C1ACD3B-C253-4DA7-9D92-506991D3CC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B0629-1F03-4C28-9FBF-A7549C155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62DB0629-1F03-4C28-9FBF-A7549C155A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3F7D18-59CC-4332-8867-259AC87B2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F3F7D18-59CC-4332-8867-259AC87B2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6E2CC2-0C6C-40B2-A27D-5C4160134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406E2CC2-0C6C-40B2-A27D-5C4160134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0F7402-1E79-4E6E-BE76-945CABA64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60F7402-1E79-4E6E-BE76-945CABA64E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2A5E6E-B549-4EB5-AEE5-B769CD029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2A5E6E-B549-4EB5-AEE5-B769CD029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F4E5E0-17EA-4F5B-912B-B5BFD7AB2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2EF4E5E0-17EA-4F5B-912B-B5BFD7AB2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BA2CE9-2987-44CA-B4CD-2C7D3AC30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DBBA2CE9-2987-44CA-B4CD-2C7D3AC30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50A91-7900-495A-B61A-0219D31DE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graphicEl>
                                              <a:dgm id="{2E850A91-7900-495A-B61A-0219D31DE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B5355-C20C-482C-AD01-D670394A3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A58B5355-C20C-482C-AD01-D670394A3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808057-32C8-4566-BBC4-6B3CDA518D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95808057-32C8-4566-BBC4-6B3CDA518D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A25D03-FD7A-4B4E-B9E7-79B597DE6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11A25D03-FD7A-4B4E-B9E7-79B597DE64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033CB0-BC36-44C2-A1A4-C64E1CB9A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8A033CB0-BC36-44C2-A1A4-C64E1CB9A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A6E14C-36AA-4448-9A91-4F920F0BE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A3A6E14C-36AA-4448-9A91-4F920F0BEB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E2368C-C56F-48D9-A666-419D0847F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D1E2368C-C56F-48D9-A666-419D0847F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03AAAA-B4FF-4C90-A304-A481A4626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graphicEl>
                                              <a:dgm id="{B803AAAA-B4FF-4C90-A304-A481A4626C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BD24BB-5D16-4AD5-ABD9-D7C29C5236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">
                                            <p:graphicEl>
                                              <a:dgm id="{1EBD24BB-5D16-4AD5-ABD9-D7C29C5236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2E66E-D33F-4286-8824-F836DD634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EBB2E66E-D33F-4286-8824-F836DD6347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6DC9EF-276C-4DE1-B807-3ACD2586DE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1E6DC9EF-276C-4DE1-B807-3ACD2586DE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CD20C0-5E06-4295-B5C0-3C4735450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">
                                            <p:graphicEl>
                                              <a:dgm id="{82CD20C0-5E06-4295-B5C0-3C4735450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70391"/>
          </a:xfrm>
        </p:spPr>
        <p:txBody>
          <a:bodyPr>
            <a:normAutofit fontScale="90000"/>
          </a:bodyPr>
          <a:lstStyle/>
          <a:p>
            <a:r>
              <a:rPr lang="tr-TR" dirty="0"/>
              <a:t>Güncel Araştırma Trendleri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26</a:t>
            </a:fld>
            <a:endParaRPr lang="tr-TR"/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1A48885-6D4E-B4F5-44CC-5090D095F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041522"/>
              </p:ext>
            </p:extLst>
          </p:nvPr>
        </p:nvGraphicFramePr>
        <p:xfrm>
          <a:off x="391886" y="1009403"/>
          <a:ext cx="11800114" cy="514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5-Nokta Yıldız 8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5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1C5E20-55C0-48DE-B072-D4B06F6E3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A1C5E20-55C0-48DE-B072-D4B06F6E3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A3961F-1DAE-4AF7-98DF-6C9B382D5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81A3961F-1DAE-4AF7-98DF-6C9B382D5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48F27B-CF6F-455D-B8DC-C7E8E49CB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848F27B-CF6F-455D-B8DC-C7E8E49CB8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AED5B-976A-4D57-8289-2E47E9BB5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428AED5B-976A-4D57-8289-2E47E9BB5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B763D2-D846-4EBE-A42F-1707EA816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64B763D2-D846-4EBE-A42F-1707EA8163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98046-83D9-42AC-9573-D9D152040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0D498046-83D9-42AC-9573-D9D152040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0D854B-FEE5-465A-9737-E3FE7208C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850D854B-FEE5-465A-9737-E3FE7208C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F7FBC0-0B22-4532-914F-F4705842B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BBF7FBC0-0B22-4532-914F-F4705842B5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EDB28-CD82-45F1-BB2A-E47D14469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59EDB28-CD82-45F1-BB2A-E47D14469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2AC1F-92C5-4308-9274-2B2C0B716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4D2AC1F-92C5-4308-9274-2B2C0B716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ED8DE8-7BEF-4D13-898E-5481705A7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3ED8DE8-7BEF-4D13-898E-5481705A7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0B9CC8-A970-4A89-B0BC-D9298F28F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950B9CC8-A970-4A89-B0BC-D9298F28F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90212A-294C-437E-BF95-DDFC78B4A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90212A-294C-437E-BF95-DDFC78B4AD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58B5A-DF9C-4B2C-838E-6286BB3B8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5058B5A-DF9C-4B2C-838E-6286BB3B8C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B0D19C-4159-449E-B75B-CC7BE393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6B0D19C-4159-449E-B75B-CC7BE393E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2E1BA4-AF55-41FD-B2F8-731C74956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7A2E1BA4-AF55-41FD-B2F8-731C74956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E1008-916B-48DA-B0F1-E21146DAA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CF9E1008-916B-48DA-B0F1-E21146DAA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9FAF3A-2990-45FA-902E-94E18DC41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F9FAF3A-2990-45FA-902E-94E18DC41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5307B-8FD9-406F-B18D-FD7EFC040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5B15307B-8FD9-406F-B18D-FD7EFC040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6E0846-4DE6-4866-8EFE-7AFD6CF50E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C66E0846-4DE6-4866-8EFE-7AFD6CF50E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97C1B7-EE08-46D4-922F-E765561C1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6797C1B7-EE08-46D4-922F-E765561C1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EED01B-C4A7-4E4A-A5C7-9F25ED35B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12EED01B-C4A7-4E4A-A5C7-9F25ED35B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159BEB-F99F-4EBD-96C1-9D1E69D6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5C159BEB-F99F-4EBD-96C1-9D1E69D6A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11814-6BC1-499A-903B-B67F05C5B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A6311814-6BC1-499A-903B-B67F05C5B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B14CD-F535-4F32-91BE-AECA13B3C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8AEB14CD-F535-4F32-91BE-AECA13B3C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F9EAD-A3F5-4F7F-95AB-7AF2D1B3D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859F9EAD-A3F5-4F7F-95AB-7AF2D1B3D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A31B92-D1EA-45D5-B000-5FB45E373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6EA31B92-D1EA-45D5-B000-5FB45E3732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527B23-1C0B-46C0-995B-AB4938448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36527B23-1C0B-46C0-995B-AB4938448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6FE6EC-C2AB-4CF3-AACB-F718EC839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graphicEl>
                                              <a:dgm id="{9C6FE6EC-C2AB-4CF3-AACB-F718EC8391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3E2419-22BC-4D25-9494-654EB3940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453E2419-22BC-4D25-9494-654EB3940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E5989-8786-45F9-A553-0EFC6B310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F7CE5989-8786-45F9-A553-0EFC6B310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FF744-3E09-4666-92B6-667F46093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FCBFF744-3E09-4666-92B6-667F46093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2AD078-EA28-42AE-9DCC-DC44FEDA4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F92AD078-EA28-42AE-9DCC-DC44FEDA4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168263-5E64-42FB-A63E-89EA3E9F9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D168263-5E64-42FB-A63E-89EA3E9F9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966827-8CDB-4E68-A89E-5BB300175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9F966827-8CDB-4E68-A89E-5BB300175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0B9D5-600B-4B23-B2C2-01A8D2F43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graphicEl>
                                              <a:dgm id="{02F0B9D5-600B-4B23-B2C2-01A8D2F438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6A0951-739F-4C08-9952-5912C65F6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">
                                            <p:graphicEl>
                                              <a:dgm id="{886A0951-739F-4C08-9952-5912C65F6B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B9DEE-321D-4394-9EF7-D70734811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764B9DEE-321D-4394-9EF7-D70734811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72849F-192C-4D16-9230-0109E2627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A172849F-192C-4D16-9230-0109E26273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721505-D0A8-4649-89E0-0B5B3A010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">
                                            <p:graphicEl>
                                              <a:dgm id="{B7721505-D0A8-4649-89E0-0B5B3A010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51C346-9CA3-4314-AE10-7AB9AB173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5851C346-9CA3-4314-AE10-7AB9AB173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BB1556-3F52-4DD6-A4A1-763D02B3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">
                                            <p:graphicEl>
                                              <a:dgm id="{B8BB1556-3F52-4DD6-A4A1-763D02B3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C5D54F-A2CE-4C45-886E-F37BEB76F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72C5D54F-A2CE-4C45-886E-F37BEB76F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E40B53-75CA-4670-8C51-C44826FF3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">
                                            <p:graphicEl>
                                              <a:dgm id="{77E40B53-75CA-4670-8C51-C44826FF3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D28F46-DF13-4023-912C-A854EB861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">
                                            <p:graphicEl>
                                              <a:dgm id="{73D28F46-DF13-4023-912C-A854EB861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596AD-9844-42FE-A64A-A99D2ED97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2">
                                            <p:graphicEl>
                                              <a:dgm id="{DEB596AD-9844-42FE-A64A-A99D2ED97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E9873-65E0-4422-BBA2-BACF1945A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2DE9873-65E0-4422-BBA2-BACF1945A8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C85DFA-F652-439C-837C-B4A17531A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">
                                            <p:graphicEl>
                                              <a:dgm id="{89C85DFA-F652-439C-837C-B4A17531A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851813" cy="405079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Sağlık ve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Rehabilitasyon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Fiziksel engellilikleri olan bireylerde</a:t>
            </a:r>
          </a:p>
          <a:p>
            <a:pPr lvl="1"/>
            <a:r>
              <a:rPr lang="tr-TR" dirty="0"/>
              <a:t>Kaybedilen uzuvların fonksiyonlarını geri kazanma amacıyla</a:t>
            </a:r>
          </a:p>
          <a:p>
            <a:pPr lvl="1"/>
            <a:r>
              <a:rPr lang="tr-TR" dirty="0"/>
              <a:t>Destek ve düzeltici fonksiyonlar sağlamak amacıyla</a:t>
            </a:r>
          </a:p>
          <a:p>
            <a:pPr lvl="1"/>
            <a:r>
              <a:rPr lang="tr-TR" dirty="0"/>
              <a:t>Rehabilitasyonda iyileşme sürecini verimli ve hızlı hale getirmek için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27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968" y="1656350"/>
            <a:ext cx="3825280" cy="215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68" y="4086710"/>
            <a:ext cx="3825280" cy="213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5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 Performansı ve Ekstrem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Aktiviteler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Sporcuların performansını artırmak amaçlı</a:t>
            </a:r>
          </a:p>
          <a:p>
            <a:pPr lvl="1"/>
            <a:r>
              <a:rPr lang="tr-TR" dirty="0"/>
              <a:t>Engelli sporcular için tasarlanan özelleştirilmiş protezler, </a:t>
            </a:r>
          </a:p>
          <a:p>
            <a:pPr lvl="2"/>
            <a:r>
              <a:rPr lang="tr-TR" dirty="0"/>
              <a:t>Daha hızlı koşma, </a:t>
            </a:r>
          </a:p>
          <a:p>
            <a:pPr lvl="2"/>
            <a:r>
              <a:rPr lang="tr-TR" dirty="0"/>
              <a:t>Zıplama </a:t>
            </a:r>
          </a:p>
          <a:p>
            <a:pPr lvl="2"/>
            <a:r>
              <a:rPr lang="tr-TR" dirty="0"/>
              <a:t>Denge sağlama gibi özellikler sunar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28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622" y="1782501"/>
            <a:ext cx="2782546" cy="37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164" y="3690408"/>
            <a:ext cx="3796273" cy="253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16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342527" cy="405079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Askeri ve Savunma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Kaybedilen uzuvların yerine protezler kullanılarak askeri personelin görevlere dönmesi sağlanabilir.</a:t>
            </a:r>
          </a:p>
          <a:p>
            <a:pPr lvl="1"/>
            <a:r>
              <a:rPr lang="tr-TR" dirty="0"/>
              <a:t>Ayrıca, özelleştirilmiş ortezler,</a:t>
            </a:r>
          </a:p>
          <a:p>
            <a:pPr lvl="2"/>
            <a:r>
              <a:rPr lang="tr-TR" dirty="0"/>
              <a:t>Askeri personelin dayanıklılığını artırabilir ve </a:t>
            </a:r>
          </a:p>
          <a:p>
            <a:pPr lvl="2"/>
            <a:r>
              <a:rPr lang="tr-TR" dirty="0"/>
              <a:t>Yaralanma riskini azaltabilir.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29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870" y="1254037"/>
            <a:ext cx="3242698" cy="216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870" y="3531096"/>
            <a:ext cx="3242698" cy="215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6253" r="5573"/>
          <a:stretch/>
        </p:blipFill>
        <p:spPr>
          <a:xfrm>
            <a:off x="4618299" y="3996767"/>
            <a:ext cx="4018154" cy="239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1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Geleneksel protezlerde mevcut sınırlamalar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</a:t>
            </a:fld>
            <a:endParaRPr lang="tr-TR"/>
          </a:p>
        </p:txBody>
      </p:sp>
      <p:graphicFrame>
        <p:nvGraphicFramePr>
          <p:cNvPr id="10" name="Diyagram 9">
            <a:extLst>
              <a:ext uri="{FF2B5EF4-FFF2-40B4-BE49-F238E27FC236}">
                <a16:creationId xmlns:a16="http://schemas.microsoft.com/office/drawing/2014/main" id="{2443615A-CE31-97A8-EA4F-9ED676CCD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388619"/>
              </p:ext>
            </p:extLst>
          </p:nvPr>
        </p:nvGraphicFramePr>
        <p:xfrm>
          <a:off x="1088136" y="2087411"/>
          <a:ext cx="9298510" cy="418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3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9489546-2A81-4C95-87E1-CA6458969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49489546-2A81-4C95-87E1-CA6458969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EBE84CB-2AFB-486F-AA50-8B05377B9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BEBE84CB-2AFB-486F-AA50-8B05377B9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79BDB76-D9D7-429D-9218-DF89A0EF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979BDB76-D9D7-429D-9218-DF89A0EFA1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36C84A2-75C2-43EA-8734-C16313C42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A36C84A2-75C2-43EA-8734-C16313C42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9AA9CD-389F-4663-A28B-3E56493C8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919AA9CD-389F-4663-A28B-3E56493C8E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8329C49-4B67-460A-8BDA-932D63569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dgm id="{78329C49-4B67-460A-8BDA-932D63569E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95FE769-CD3E-4667-A2B2-EC16823CE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dgm id="{995FE769-CD3E-4667-A2B2-EC16823CE0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4D0B457-97E8-4BD2-AE1E-50D25B150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04D0B457-97E8-4BD2-AE1E-50D25B150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9BA5688-EBF2-4F36-AC1B-C7E2B469E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79BA5688-EBF2-4F36-AC1B-C7E2B469ED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0456139-C6EC-4C97-A08C-E734EAAB6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graphicEl>
                                              <a:dgm id="{40456139-C6EC-4C97-A08C-E734EAAB6A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D8594AB-7D4A-4D2F-95E1-D0F872B4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CD8594AB-7D4A-4D2F-95E1-D0F872B4B9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E389C59-59BE-4443-87A6-C83E231F4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graphicEl>
                                              <a:dgm id="{8E389C59-59BE-4443-87A6-C83E231F4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80" y="1156426"/>
            <a:ext cx="2771919" cy="333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988289" cy="405079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Endüstriyel ve İş Gücü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Ağır yük taşıma, </a:t>
            </a:r>
          </a:p>
          <a:p>
            <a:pPr lvl="1"/>
            <a:r>
              <a:rPr lang="tr-TR" dirty="0"/>
              <a:t>Yükseklikte çalışma </a:t>
            </a:r>
          </a:p>
          <a:p>
            <a:pPr lvl="1"/>
            <a:r>
              <a:rPr lang="tr-TR" dirty="0"/>
              <a:t>Tekrarlayan hareketler gibi işlerde </a:t>
            </a:r>
          </a:p>
          <a:p>
            <a:pPr marL="274320" lvl="1" indent="0">
              <a:buNone/>
            </a:pPr>
            <a:r>
              <a:rPr lang="tr-TR" dirty="0"/>
              <a:t>ortezler, işçilerin güvenliğini ve performansını artırabilir.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30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82" y="1156427"/>
            <a:ext cx="4833167" cy="271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82" y="3843885"/>
            <a:ext cx="4833167" cy="253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9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800937" cy="4050792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Görme </a:t>
            </a:r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Duyusunu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Artırma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 smtClean="0"/>
              <a:t>Elektronik </a:t>
            </a:r>
            <a:r>
              <a:rPr lang="tr-TR" dirty="0"/>
              <a:t>veya optik sistemler kullanarak görme duyusunu artırabilir.</a:t>
            </a:r>
          </a:p>
          <a:p>
            <a:pPr lvl="1"/>
            <a:r>
              <a:rPr lang="tr-TR" dirty="0"/>
              <a:t>Örneğin, retina implantları veya göz protezleri, görsel bilgileri doğrudan sinir sistemine ileterek görme yeteneğini iyileştirebilir.</a:t>
            </a:r>
          </a:p>
          <a:p>
            <a:pPr lvl="1"/>
            <a:r>
              <a:rPr lang="tr-TR" dirty="0"/>
              <a:t>Gelişmekte olan teknolojiler, daha yüksek çözünürlüklü görüntülerin algılanmasını ve renkli görme yeteneğinin geri kazanılmasını sağlayabilir.</a:t>
            </a:r>
          </a:p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İşitme Duyusunu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Artırma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 smtClean="0"/>
              <a:t>İşitme </a:t>
            </a:r>
            <a:r>
              <a:rPr lang="tr-TR" dirty="0"/>
              <a:t>implantları veya koklear implantlar olarak adlandırılır.</a:t>
            </a:r>
          </a:p>
          <a:p>
            <a:pPr lvl="1"/>
            <a:r>
              <a:rPr lang="tr-TR" dirty="0" smtClean="0"/>
              <a:t>İç </a:t>
            </a:r>
            <a:r>
              <a:rPr lang="tr-TR" dirty="0"/>
              <a:t>kulaktaki sinir hücrelerine doğrudan elektriksel uyarılar göndererek işitme yeteneğini artırır.</a:t>
            </a:r>
          </a:p>
          <a:p>
            <a:pPr lvl="1"/>
            <a:r>
              <a:rPr lang="tr-TR" dirty="0"/>
              <a:t>Gelişmiş işitme implantları, daha geniş frekans aralığında sesleri algılamayı ve konuşmayı daha net bir şekilde duymayı sağlayabilir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31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785" y="1280970"/>
            <a:ext cx="4115911" cy="314638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633" y="4320424"/>
            <a:ext cx="3440343" cy="243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9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Uygulama Alanları ve Gelecekteki Yönler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894576" cy="4050792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Dokunsal Duyuyu Artırma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 smtClean="0"/>
              <a:t>Kullanıcılara dokunma </a:t>
            </a:r>
            <a:r>
              <a:rPr lang="tr-TR" dirty="0"/>
              <a:t>hissi ve hassasiyeti sağlamayı hedefler.</a:t>
            </a:r>
          </a:p>
          <a:p>
            <a:pPr lvl="1"/>
            <a:r>
              <a:rPr lang="tr-TR" dirty="0" smtClean="0"/>
              <a:t>Çevresel </a:t>
            </a:r>
            <a:r>
              <a:rPr lang="tr-TR" dirty="0"/>
              <a:t>uyarıları algılamayı ve dokunma hissi iletmeyi sağlar.</a:t>
            </a:r>
          </a:p>
          <a:p>
            <a:pPr lvl="1"/>
            <a:r>
              <a:rPr lang="tr-TR" dirty="0" smtClean="0"/>
              <a:t>Kaybedilen </a:t>
            </a:r>
            <a:r>
              <a:rPr lang="tr-TR" dirty="0"/>
              <a:t>dokunsal duyuların geri kazanılmasını ve kullanıcının çevresiyle etkileşimini iyileştirmeyi amaçlar.</a:t>
            </a:r>
          </a:p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Koklama ve Tat Alma Duyusunu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Artırma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 smtClean="0"/>
              <a:t>Elektronik </a:t>
            </a:r>
            <a:r>
              <a:rPr lang="tr-TR" dirty="0"/>
              <a:t>veya kimyasal sensörler kullanır.</a:t>
            </a:r>
          </a:p>
          <a:p>
            <a:pPr lvl="1"/>
            <a:r>
              <a:rPr lang="tr-TR" dirty="0" err="1" smtClean="0"/>
              <a:t>Sensörler</a:t>
            </a:r>
            <a:r>
              <a:rPr lang="tr-TR" dirty="0"/>
              <a:t>, kimyasal bileşenleri algılayarak kullanıcının kokuları veya tatları deneyimlemesini sağlar.</a:t>
            </a:r>
          </a:p>
          <a:p>
            <a:pPr lvl="1"/>
            <a:r>
              <a:rPr lang="tr-TR" dirty="0" smtClean="0"/>
              <a:t>Koku </a:t>
            </a:r>
            <a:r>
              <a:rPr lang="tr-TR" dirty="0"/>
              <a:t>veya tat kaybı olan bireylerin zevk alma ve gıda deneyimlerini iyileştirmeyi hedefler.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32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051" y="1558119"/>
            <a:ext cx="3542077" cy="222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40360"/>
          <a:stretch/>
        </p:blipFill>
        <p:spPr>
          <a:xfrm>
            <a:off x="7769051" y="4076359"/>
            <a:ext cx="3468925" cy="218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94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33</a:t>
            </a:fld>
            <a:endParaRPr lang="tr-TR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173431"/>
              </p:ext>
            </p:extLst>
          </p:nvPr>
        </p:nvGraphicFramePr>
        <p:xfrm>
          <a:off x="632750" y="274898"/>
          <a:ext cx="10926501" cy="630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5-Nokta Yıldız 7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3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Ergonomik Problemler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sistemlerin kullanıcı için konforlu olması önemlidir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Yanlış </a:t>
            </a:r>
            <a:r>
              <a:rPr lang="tr-TR" dirty="0"/>
              <a:t>boyutlandırma, uyumsuz malzemeler veya kullanım hatası rahatsızlık ve ağrıya yol açabilir.</a:t>
            </a:r>
          </a:p>
          <a:p>
            <a:r>
              <a:rPr lang="tr-TR" dirty="0"/>
              <a:t>Rahatsızlık ve ağrı, sistemlerin kullanımını sınırlayabilir ve yaşam kalitesini etkileyebilir</a:t>
            </a:r>
            <a:r>
              <a:rPr lang="tr-TR" dirty="0" smtClean="0"/>
              <a:t>.</a:t>
            </a:r>
          </a:p>
          <a:p>
            <a:pPr lvl="1"/>
            <a:r>
              <a:rPr lang="tr-TR" dirty="0"/>
              <a:t>Kullanıcıya uyum sağlama</a:t>
            </a:r>
          </a:p>
          <a:p>
            <a:pPr lvl="1"/>
            <a:r>
              <a:rPr lang="tr-TR" dirty="0"/>
              <a:t>Hareket kısıtlamaları</a:t>
            </a:r>
          </a:p>
          <a:p>
            <a:pPr lvl="1"/>
            <a:r>
              <a:rPr lang="tr-TR" dirty="0"/>
              <a:t>Ağırlık</a:t>
            </a:r>
          </a:p>
          <a:p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 smtClean="0"/>
              <a:t>Doğru boyutlandırma </a:t>
            </a:r>
            <a:r>
              <a:rPr lang="tr-TR" dirty="0"/>
              <a:t>ve uygun </a:t>
            </a:r>
            <a:r>
              <a:rPr lang="tr-TR" dirty="0" smtClean="0"/>
              <a:t>malzeme seçimi yapılmalı.</a:t>
            </a:r>
          </a:p>
          <a:p>
            <a:r>
              <a:rPr lang="tr-TR" dirty="0" smtClean="0"/>
              <a:t>Düzenli </a:t>
            </a:r>
            <a:r>
              <a:rPr lang="tr-TR" dirty="0"/>
              <a:t>kontrol ve ayarlama ile rahatsızlık ve ağrı sorunları azaltılabilir</a:t>
            </a:r>
            <a:r>
              <a:rPr lang="tr-TR" dirty="0" smtClean="0"/>
              <a:t>.</a:t>
            </a:r>
          </a:p>
          <a:p>
            <a:r>
              <a:rPr lang="tr-TR" dirty="0"/>
              <a:t>3D tarama ve baskı teknolojileri kullanarak özelleştirilmiş protez ve </a:t>
            </a:r>
            <a:r>
              <a:rPr lang="tr-TR" dirty="0" err="1"/>
              <a:t>ortez</a:t>
            </a:r>
            <a:r>
              <a:rPr lang="tr-TR" dirty="0"/>
              <a:t> sistemlerinin geliştirilmesi.</a:t>
            </a:r>
          </a:p>
          <a:p>
            <a:r>
              <a:rPr lang="tr-TR" dirty="0"/>
              <a:t>Hareket </a:t>
            </a:r>
            <a:r>
              <a:rPr lang="tr-TR" dirty="0" err="1"/>
              <a:t>sensörleri</a:t>
            </a:r>
            <a:r>
              <a:rPr lang="tr-TR" dirty="0"/>
              <a:t> ve yapay zeka tabanlı kontrol sistemlerinin entegrasyonuyla daha doğal hareket kabiliyeti sağlanması.</a:t>
            </a:r>
          </a:p>
          <a:p>
            <a:r>
              <a:rPr lang="tr-TR" dirty="0"/>
              <a:t>Yeni nesil hafif ve dayanıklı malzemelerin kullanımıyla ağırlık sorununun azaltılması.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34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9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Uyumsuzluk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Problemleri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sistemlerin vücutla uyumlu olması önemlidir</a:t>
            </a:r>
            <a:r>
              <a:rPr lang="tr-TR" dirty="0" smtClean="0"/>
              <a:t>.</a:t>
            </a:r>
          </a:p>
          <a:p>
            <a:r>
              <a:rPr lang="tr-TR" dirty="0"/>
              <a:t>Uyumsuzluklar cilt tahrişi, alerjik reaksiyonlar gibi sorunlara yol açabilir.</a:t>
            </a:r>
          </a:p>
          <a:p>
            <a:endParaRPr lang="tr-TR" dirty="0" smtClean="0"/>
          </a:p>
          <a:p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  <a:endParaRPr lang="tr-T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Malzeme seçimi ve tasarım sürecinde dikkatli olunmalıdır.</a:t>
            </a:r>
          </a:p>
          <a:p>
            <a:r>
              <a:rPr lang="tr-TR" dirty="0" smtClean="0"/>
              <a:t>Düzenli </a:t>
            </a:r>
            <a:r>
              <a:rPr lang="tr-TR" dirty="0"/>
              <a:t>kontrol ve takip ile </a:t>
            </a:r>
            <a:r>
              <a:rPr lang="tr-TR" dirty="0" smtClean="0"/>
              <a:t>sorunların önceden tespiti veya engellenmesi</a:t>
            </a:r>
          </a:p>
          <a:p>
            <a:r>
              <a:rPr lang="tr-TR" dirty="0" smtClean="0"/>
              <a:t>Malzeme veya tasarım değişiklikleri yapılmalı.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35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8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Hareket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Kısıtlamaları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 smtClean="0"/>
              <a:t>Yanlış </a:t>
            </a:r>
            <a:r>
              <a:rPr lang="tr-TR" dirty="0"/>
              <a:t>tasarım veya kullanıcının fiziksel durumu hareket kısıtlamalarına neden olabilir.</a:t>
            </a:r>
          </a:p>
          <a:p>
            <a:r>
              <a:rPr lang="tr-TR" dirty="0"/>
              <a:t>Hareket kısıtlamaları günlük aktivitelerin gerçekleştirilmesini zorlaştırabilir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 smtClean="0"/>
              <a:t>Uygun </a:t>
            </a:r>
            <a:r>
              <a:rPr lang="tr-TR" dirty="0"/>
              <a:t>tasarım ve uyumlu malzemeler </a:t>
            </a:r>
            <a:r>
              <a:rPr lang="tr-TR" dirty="0" smtClean="0"/>
              <a:t>kullanmak</a:t>
            </a:r>
          </a:p>
          <a:p>
            <a:r>
              <a:rPr lang="tr-TR" dirty="0" smtClean="0"/>
              <a:t>Uygun </a:t>
            </a:r>
            <a:r>
              <a:rPr lang="tr-TR" dirty="0"/>
              <a:t>fizyoterapi ve rehabilitasyon programlarıyla hareket </a:t>
            </a:r>
            <a:r>
              <a:rPr lang="tr-TR" dirty="0" smtClean="0"/>
              <a:t>kabiliyetini desteklemek</a:t>
            </a:r>
          </a:p>
          <a:p>
            <a:r>
              <a:rPr lang="tr-TR" dirty="0" smtClean="0"/>
              <a:t>Sistem üzerinde </a:t>
            </a:r>
            <a:r>
              <a:rPr lang="tr-TR" dirty="0"/>
              <a:t>gerekli ayarlamalar </a:t>
            </a:r>
            <a:r>
              <a:rPr lang="tr-TR" dirty="0" smtClean="0"/>
              <a:t>yapılarak hareket kısıtlamalarını gidermek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36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9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Teknolojik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Sorunlar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sistemlerde ileri teknolojiler kullanılmaktadır.</a:t>
            </a:r>
          </a:p>
          <a:p>
            <a:r>
              <a:rPr lang="tr-TR" dirty="0"/>
              <a:t>Batarya sorunları, </a:t>
            </a:r>
            <a:r>
              <a:rPr lang="tr-TR" dirty="0" err="1"/>
              <a:t>sensörlerin</a:t>
            </a:r>
            <a:r>
              <a:rPr lang="tr-TR" dirty="0"/>
              <a:t> doğru çalışmaması gibi teknolojik sorunlar yaşanabilir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Yüksek teknoloji sistemlerin üretiminde bazı sınırlamalar ile karşılaşılabilir.</a:t>
            </a:r>
          </a:p>
          <a:p>
            <a:pPr lvl="1"/>
            <a:r>
              <a:rPr lang="tr-TR" dirty="0" smtClean="0"/>
              <a:t>Malzeme kısıtlamaları</a:t>
            </a:r>
          </a:p>
          <a:p>
            <a:pPr lvl="1"/>
            <a:r>
              <a:rPr lang="tr-TR" dirty="0" smtClean="0"/>
              <a:t>Elektronik </a:t>
            </a:r>
            <a:r>
              <a:rPr lang="tr-TR" dirty="0"/>
              <a:t>bileşenlerin </a:t>
            </a:r>
            <a:r>
              <a:rPr lang="tr-TR" dirty="0" smtClean="0"/>
              <a:t>sınırlamaları</a:t>
            </a:r>
          </a:p>
          <a:p>
            <a:pPr lvl="1"/>
            <a:r>
              <a:rPr lang="tr-TR" dirty="0" smtClean="0"/>
              <a:t>Fiyat</a:t>
            </a:r>
            <a:endParaRPr lang="tr-TR" dirty="0"/>
          </a:p>
          <a:p>
            <a:endParaRPr lang="tr-TR" dirty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/>
              <a:t>Teknik destek ve eğitim, kullanıcıların teknolojik sorunları çözmesine yardımcı olabilir.</a:t>
            </a:r>
          </a:p>
          <a:p>
            <a:r>
              <a:rPr lang="tr-TR" dirty="0"/>
              <a:t>Düzenli güncelleme ve bakım, teknolojik sorunların önüne geçebilir.</a:t>
            </a:r>
          </a:p>
          <a:p>
            <a:r>
              <a:rPr lang="tr-TR" dirty="0" smtClean="0"/>
              <a:t>Üreticiler </a:t>
            </a:r>
            <a:r>
              <a:rPr lang="tr-TR" dirty="0"/>
              <a:t>ve teknik destek sağlayan kuruluşlarla iletişim kurulmalı ve sorunlar hakkında bilgi alınmalı</a:t>
            </a:r>
            <a:r>
              <a:rPr lang="tr-TR" dirty="0" smtClean="0"/>
              <a:t>.</a:t>
            </a:r>
          </a:p>
          <a:p>
            <a:r>
              <a:rPr lang="tr-TR" dirty="0" smtClean="0"/>
              <a:t>Üretim ve </a:t>
            </a:r>
            <a:r>
              <a:rPr lang="tr-TR" dirty="0" err="1" smtClean="0"/>
              <a:t>arge</a:t>
            </a:r>
            <a:r>
              <a:rPr lang="tr-TR" dirty="0" smtClean="0"/>
              <a:t> faaliyetleri kapsamında sanayi veya kamudan mali kaynak arayışlarına girilebilir.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37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3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Maliyet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Sorunları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sistemlerin maliyeti </a:t>
            </a:r>
            <a:r>
              <a:rPr lang="tr-TR" dirty="0" smtClean="0"/>
              <a:t>yüksek olabilir.</a:t>
            </a:r>
            <a:endParaRPr lang="tr-TR" dirty="0"/>
          </a:p>
          <a:p>
            <a:r>
              <a:rPr lang="tr-TR" dirty="0"/>
              <a:t>Sağlık sigortası kapsamında olmaması veya sınırlı kapsama sahip olması maliyet sorunlarına neden olabilir.</a:t>
            </a:r>
          </a:p>
          <a:p>
            <a:r>
              <a:rPr lang="tr-TR" dirty="0"/>
              <a:t>Maliyet sorunları, sistemlere erişimde zorluklar yaratabilir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 smtClean="0"/>
              <a:t>Destek </a:t>
            </a:r>
            <a:r>
              <a:rPr lang="tr-TR" dirty="0"/>
              <a:t>sağlayan kuruluşlar, maliyetleri azaltmak için kaynaklar sunabilir</a:t>
            </a:r>
            <a:r>
              <a:rPr lang="tr-TR" dirty="0" smtClean="0"/>
              <a:t>.</a:t>
            </a:r>
          </a:p>
          <a:p>
            <a:r>
              <a:rPr lang="tr-TR" dirty="0"/>
              <a:t>Sağlık sigortası veya sosyal yardım programlarından faydalanma seçenekleri araştırılmalı.</a:t>
            </a:r>
          </a:p>
          <a:p>
            <a:r>
              <a:rPr lang="tr-TR" dirty="0" smtClean="0"/>
              <a:t>Maliyetleri </a:t>
            </a:r>
            <a:r>
              <a:rPr lang="tr-TR" dirty="0"/>
              <a:t>azaltmak için ikinci el sistemler veya alternatif çözümler değerlendirilmelidir.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38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10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Bakım ve Onarım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Sorunları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 düzenli bakım gerektirir.</a:t>
            </a:r>
          </a:p>
          <a:p>
            <a:r>
              <a:rPr lang="tr-TR" dirty="0"/>
              <a:t>Kullanıcılar bakım süreçlerini ihmal edebilir veya yanlış uygulayabilir.</a:t>
            </a:r>
          </a:p>
          <a:p>
            <a:r>
              <a:rPr lang="tr-TR" dirty="0"/>
              <a:t>Yanlış bakım ve onarım, sistemlerin performansını etkileyebilir ve sorunların daha da büyümesine neden olabilir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endParaRPr lang="tr-TR" dirty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/>
              <a:t>Kullanıcılar, protez ve </a:t>
            </a:r>
            <a:r>
              <a:rPr lang="tr-TR" dirty="0" err="1"/>
              <a:t>ortez</a:t>
            </a:r>
            <a:r>
              <a:rPr lang="tr-TR" dirty="0"/>
              <a:t> sistemlerinin düzenli bakımının önemini bilmeli ve takip etmelidir</a:t>
            </a:r>
            <a:r>
              <a:rPr lang="tr-TR" dirty="0" smtClean="0"/>
              <a:t>.</a:t>
            </a:r>
          </a:p>
          <a:p>
            <a:r>
              <a:rPr lang="tr-TR" dirty="0"/>
              <a:t>Bakım süreçleri hakkında kullanıcılara eğitim verilmeli ve doğru bakım yöntemleri öğretilmelidir</a:t>
            </a:r>
            <a:r>
              <a:rPr lang="tr-TR" dirty="0" smtClean="0"/>
              <a:t>.</a:t>
            </a:r>
          </a:p>
          <a:p>
            <a:r>
              <a:rPr lang="tr-TR" dirty="0"/>
              <a:t>Onarım ve bakım hizmetlerine erişimi kolaylaştırmak için kullanıcıların bilgilendirilmesi önemlidir.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39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7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37292"/>
              </p:ext>
            </p:extLst>
          </p:nvPr>
        </p:nvGraphicFramePr>
        <p:xfrm>
          <a:off x="632750" y="274898"/>
          <a:ext cx="10926501" cy="630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4</a:t>
            </a:fld>
            <a:endParaRPr lang="tr-TR"/>
          </a:p>
        </p:txBody>
      </p:sp>
      <p:sp>
        <p:nvSpPr>
          <p:cNvPr id="9" name="5-Nokta Yıldız 8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3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r-TR" dirty="0"/>
              <a:t>PROTEZ VE ORTEZ SİSTEMLERDE KARŞILAŞILAN PROBLEMLER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Psikososyal</a:t>
            </a:r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Zorluklar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Protez ve </a:t>
            </a:r>
            <a:r>
              <a:rPr lang="tr-TR" dirty="0" err="1"/>
              <a:t>ortez</a:t>
            </a:r>
            <a:r>
              <a:rPr lang="tr-TR" dirty="0"/>
              <a:t> sistemlerin kullanımı, </a:t>
            </a:r>
            <a:r>
              <a:rPr lang="tr-TR" dirty="0" err="1"/>
              <a:t>psikososyal</a:t>
            </a:r>
            <a:r>
              <a:rPr lang="tr-TR" dirty="0"/>
              <a:t> etkilere neden olabilir.</a:t>
            </a:r>
          </a:p>
          <a:p>
            <a:r>
              <a:rPr lang="tr-TR" dirty="0"/>
              <a:t>Vücut imajıyla ilgili sorunlar, kabullenme süreci, toplumsal kabul gibi zorluklar yaşanabilir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/>
          </a:p>
          <a:p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 Önerileri:</a:t>
            </a:r>
          </a:p>
          <a:p>
            <a:r>
              <a:rPr lang="tr-TR" dirty="0" smtClean="0"/>
              <a:t>Destek </a:t>
            </a:r>
            <a:r>
              <a:rPr lang="tr-TR" dirty="0"/>
              <a:t>grupları ve psikolojik danışmanlık, kullanıcıların </a:t>
            </a:r>
            <a:r>
              <a:rPr lang="tr-TR" dirty="0" err="1"/>
              <a:t>psikososyal</a:t>
            </a:r>
            <a:r>
              <a:rPr lang="tr-TR" dirty="0"/>
              <a:t> zorluklarla başa çıkmasına yardımcı olabilir.</a:t>
            </a:r>
          </a:p>
          <a:p>
            <a:r>
              <a:rPr lang="tr-TR" dirty="0"/>
              <a:t>Eğitim ve farkındalık çalışmaları, toplumun anlayışını artırarak sosyal etkileşimi iyileştirebilir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Kullanıcıların </a:t>
            </a:r>
            <a:r>
              <a:rPr lang="tr-TR" dirty="0" err="1"/>
              <a:t>psikososyal</a:t>
            </a:r>
            <a:r>
              <a:rPr lang="tr-TR" dirty="0"/>
              <a:t> zorluklarını ele almak için psikolojik destek sağlayan profesyonellerle işbirliği yapılmalı.</a:t>
            </a:r>
          </a:p>
          <a:p>
            <a:r>
              <a:rPr lang="tr-TR" dirty="0"/>
              <a:t>Kullanıcılara, sistemlerin kullanımıyla ilgili olumlu deneyimler ve başarı hikayeleri paylaşılmalı.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40</a:t>
            </a:fld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75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87B0CD7-7639-B77C-8C6F-B482E6C86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40" y="1031966"/>
            <a:ext cx="3990136" cy="266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32927"/>
          </a:xfrm>
        </p:spPr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07" y="1564451"/>
            <a:ext cx="6977776" cy="4050792"/>
          </a:xfrm>
        </p:spPr>
        <p:txBody>
          <a:bodyPr/>
          <a:lstStyle/>
          <a:p>
            <a:pPr lvl="1"/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Biyonik Protezler</a:t>
            </a:r>
          </a:p>
          <a:p>
            <a:pPr lvl="2"/>
            <a:r>
              <a:rPr lang="tr-TR" dirty="0"/>
              <a:t>Biyomekanik prensiplere dayalı olarak tasarlanmış yapay uzuvlar.</a:t>
            </a:r>
          </a:p>
          <a:p>
            <a:pPr lvl="2"/>
            <a:r>
              <a:rPr lang="tr-TR" dirty="0"/>
              <a:t>Doğal uzuv işlevlerini taklit etmek için elektronik ve mekanik bileşenlerin entegrasyonu.</a:t>
            </a:r>
          </a:p>
          <a:p>
            <a:pPr lvl="2"/>
            <a:r>
              <a:rPr lang="tr-TR" dirty="0"/>
              <a:t>Sensörler ve motorlarla kullanıcının hareketleri ve kas aktiviteleriyle senkronize edilebilir.</a:t>
            </a:r>
          </a:p>
          <a:p>
            <a:endParaRPr lang="tr-TR" dirty="0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5</a:t>
            </a:fld>
            <a:endParaRPr lang="tr-TR"/>
          </a:p>
        </p:txBody>
      </p:sp>
      <p:pic>
        <p:nvPicPr>
          <p:cNvPr id="1026" name="Picture 2" descr="Best Robotic Prosthetic GIFs | Gfycat">
            <a:extLst>
              <a:ext uri="{FF2B5EF4-FFF2-40B4-BE49-F238E27FC236}">
                <a16:creationId xmlns:a16="http://schemas.microsoft.com/office/drawing/2014/main" id="{96A15944-AF6E-D9F0-DA16-861E2323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76" y="3633493"/>
            <a:ext cx="5333283" cy="300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 Source Powered Prosthetic Leg - Hackster.io">
            <a:extLst>
              <a:ext uri="{FF2B5EF4-FFF2-40B4-BE49-F238E27FC236}">
                <a16:creationId xmlns:a16="http://schemas.microsoft.com/office/drawing/2014/main" id="{42A70613-C149-4DF7-D290-CF338392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" y="3697377"/>
            <a:ext cx="3920709" cy="2940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4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Miyoelektrik</a:t>
            </a:r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Protezler</a:t>
            </a:r>
          </a:p>
          <a:p>
            <a:pPr lvl="1"/>
            <a:r>
              <a:rPr lang="tr-TR" dirty="0"/>
              <a:t>Elektromiyografi (EMG) sinyalleriyle kontrol edilen protezler.</a:t>
            </a:r>
          </a:p>
          <a:p>
            <a:pPr lvl="1"/>
            <a:r>
              <a:rPr lang="tr-TR" dirty="0"/>
              <a:t>Kullanıcının kas aktivitelerini algılayan elektrotlarla çalışır.</a:t>
            </a:r>
          </a:p>
          <a:p>
            <a:pPr lvl="1"/>
            <a:r>
              <a:rPr lang="tr-TR" dirty="0"/>
              <a:t>Kullanıcı kas sinyallerini kullanarak protezin hareketini kontrol edebilir.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6</a:t>
            </a:fld>
            <a:endParaRPr lang="tr-TR"/>
          </a:p>
        </p:txBody>
      </p:sp>
      <p:pic>
        <p:nvPicPr>
          <p:cNvPr id="2050" name="Picture 2" descr="Best Prosthesis GIFs | Gfycat">
            <a:extLst>
              <a:ext uri="{FF2B5EF4-FFF2-40B4-BE49-F238E27FC236}">
                <a16:creationId xmlns:a16="http://schemas.microsoft.com/office/drawing/2014/main" id="{45A9FFEE-637C-5505-C9EA-84CDE36D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67" y="3451478"/>
            <a:ext cx="4364006" cy="2450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roducing the world's first Myo-controlled prosthetic arm on Make a GIF">
            <a:extLst>
              <a:ext uri="{FF2B5EF4-FFF2-40B4-BE49-F238E27FC236}">
                <a16:creationId xmlns:a16="http://schemas.microsoft.com/office/drawing/2014/main" id="{9BFF29E8-7664-BF03-2F51-6386E49F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10" y="3428999"/>
            <a:ext cx="4416134" cy="247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3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366578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Beyin-Bilgisayar Arayüzleri (BCI</a:t>
            </a:r>
            <a:r>
              <a:rPr lang="tr-T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r-T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tr-TR" dirty="0"/>
              <a:t>Beyin aktivitesini algılayan elektrotlarla çalışan protezler.</a:t>
            </a:r>
          </a:p>
          <a:p>
            <a:pPr lvl="1"/>
            <a:r>
              <a:rPr lang="tr-TR" dirty="0"/>
              <a:t>Kullanıcının beyin sinyallerini kullanarak protezi kontrol etmesine olanak sağlar.</a:t>
            </a:r>
          </a:p>
          <a:p>
            <a:pPr lvl="1"/>
            <a:r>
              <a:rPr lang="tr-TR" dirty="0"/>
              <a:t>Daha hızlı ve doğal bir kontrol deneyimi sunar.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7</a:t>
            </a:fld>
            <a:endParaRPr lang="tr-TR"/>
          </a:p>
        </p:txBody>
      </p:sp>
      <p:pic>
        <p:nvPicPr>
          <p:cNvPr id="7170" name="Picture 2" descr="What Is Brain-Computer Interface (BCI) Technology?">
            <a:extLst>
              <a:ext uri="{FF2B5EF4-FFF2-40B4-BE49-F238E27FC236}">
                <a16:creationId xmlns:a16="http://schemas.microsoft.com/office/drawing/2014/main" id="{9DABA70A-80F5-1E0C-7E76-A160FC57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41" y="2311875"/>
            <a:ext cx="4601195" cy="306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om brain waves to robot movements with deep learning: an introduction. |  by Norman Di Palo | Towards Data Science">
            <a:extLst>
              <a:ext uri="{FF2B5EF4-FFF2-40B4-BE49-F238E27FC236}">
                <a16:creationId xmlns:a16="http://schemas.microsoft.com/office/drawing/2014/main" id="{669FA3C0-8A0D-795A-8D5B-F2C13C48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61" y="3982796"/>
            <a:ext cx="4249905" cy="239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236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47825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Yapay Zeka Destekli Protezler</a:t>
            </a:r>
          </a:p>
          <a:p>
            <a:pPr lvl="1"/>
            <a:r>
              <a:rPr lang="tr-TR" dirty="0"/>
              <a:t>Makine öğrenimi ve yapay zeka algoritmalarının kullanıldığı protezler.</a:t>
            </a:r>
          </a:p>
          <a:p>
            <a:pPr lvl="1"/>
            <a:r>
              <a:rPr lang="tr-TR" dirty="0"/>
              <a:t>Kullanıcının hareket desenlerini analiz eder ve daha iyi bir kontrol ve uyum sağlar.</a:t>
            </a:r>
          </a:p>
          <a:p>
            <a:pPr lvl="1"/>
            <a:r>
              <a:rPr lang="tr-TR" dirty="0"/>
              <a:t>Adaptif ve özelleştirilebilir hareket seçenekleri sunabilir.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8</a:t>
            </a:fld>
            <a:endParaRPr lang="tr-TR"/>
          </a:p>
        </p:txBody>
      </p:sp>
      <p:pic>
        <p:nvPicPr>
          <p:cNvPr id="2" name="Çevrimiçi Medya 1" title="All-seeing hand">
            <a:hlinkClick r:id="" action="ppaction://media"/>
            <a:extLst>
              <a:ext uri="{FF2B5EF4-FFF2-40B4-BE49-F238E27FC236}">
                <a16:creationId xmlns:a16="http://schemas.microsoft.com/office/drawing/2014/main" id="{68632F4B-7BF7-B870-07D7-4157AAABAB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36854" y="2121408"/>
            <a:ext cx="5514354" cy="3115610"/>
          </a:xfrm>
          <a:prstGeom prst="rect">
            <a:avLst/>
          </a:prstGeom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3343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D8B8DAB1-83D4-41C0-B6CF-DDAA3DE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nesil protez teknolojileri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DFBDB933-EED9-3749-7469-1909A22F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03374" cy="4050792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Duyusal Geri Bildirim</a:t>
            </a:r>
          </a:p>
          <a:p>
            <a:pPr lvl="1"/>
            <a:r>
              <a:rPr lang="tr-TR" dirty="0"/>
              <a:t>Gelişmiş sensörlerin ve yapay deri teknolojilerinin kullanıldığı protezler.</a:t>
            </a:r>
          </a:p>
          <a:p>
            <a:pPr lvl="1"/>
            <a:r>
              <a:rPr lang="tr-TR" dirty="0"/>
              <a:t>Kullanıcılara dokunsal geri bildirim sağlar.</a:t>
            </a:r>
          </a:p>
          <a:p>
            <a:pPr lvl="1"/>
            <a:r>
              <a:rPr lang="tr-TR" dirty="0"/>
              <a:t>Basınç, sıcaklık ve dokunma gibi duyusal bilgilerin iletimiyle kullanıcının daha doğal bir his deneyimi yaşamasını sağlar.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C8EE0F-90E6-F2AC-AA9D-A619C4A2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05.06.2023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C81EFC-A961-EF92-17AF-46C55C7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Biyomedikal Teknoloji_Ders#13 ve Ders#14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78B9812-760F-182A-097B-2EE2362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458D-1A65-4CB6-ACB5-CB4817F33DB3}" type="slidenum">
              <a:rPr lang="tr-TR" smtClean="0"/>
              <a:t>9</a:t>
            </a:fld>
            <a:endParaRPr lang="tr-TR"/>
          </a:p>
        </p:txBody>
      </p:sp>
      <p:pic>
        <p:nvPicPr>
          <p:cNvPr id="3074" name="Picture 2" descr="Sensory feedback is a vital part for creating a lifelike prosthesis.... |  Download Scientific Diagram">
            <a:extLst>
              <a:ext uri="{FF2B5EF4-FFF2-40B4-BE49-F238E27FC236}">
                <a16:creationId xmlns:a16="http://schemas.microsoft.com/office/drawing/2014/main" id="{025FC677-82B0-802B-26DE-7D1E8751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22" y="1653794"/>
            <a:ext cx="5537906" cy="49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Nokta Yıldız 9"/>
          <p:cNvSpPr/>
          <p:nvPr/>
        </p:nvSpPr>
        <p:spPr>
          <a:xfrm>
            <a:off x="10845478" y="274898"/>
            <a:ext cx="828000" cy="828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53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 Yazı Tipi">
  <a:themeElements>
    <a:clrScheme name="Wood Type Yazı Tip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 Yazı Tipi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 Yazı Ti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TM03090434[[fn=Tahta Yazı]]</Template>
  <TotalTime>12620</TotalTime>
  <Words>3196</Words>
  <Application>Microsoft Office PowerPoint</Application>
  <PresentationFormat>Geniş ekran</PresentationFormat>
  <Paragraphs>556</Paragraphs>
  <Slides>40</Slides>
  <Notes>1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6" baseType="lpstr">
      <vt:lpstr>Calibri</vt:lpstr>
      <vt:lpstr>Rockwell</vt:lpstr>
      <vt:lpstr>Rockwell Condensed</vt:lpstr>
      <vt:lpstr>Times New Roman</vt:lpstr>
      <vt:lpstr>Wingdings</vt:lpstr>
      <vt:lpstr>Wood Type Yazı Tipi</vt:lpstr>
      <vt:lpstr>Biyomedikal Teknoloji</vt:lpstr>
      <vt:lpstr>PowerPoint Sunusu</vt:lpstr>
      <vt:lpstr>Geleneksel protezlerde mevcut sınırlamalar</vt:lpstr>
      <vt:lpstr>PowerPoint Sunusu</vt:lpstr>
      <vt:lpstr>Yeni nesil protez teknolojileri</vt:lpstr>
      <vt:lpstr>Yeni nesil protez teknolojileri</vt:lpstr>
      <vt:lpstr>Yeni nesil protez teknolojileri</vt:lpstr>
      <vt:lpstr>Yeni nesil protez teknolojileri</vt:lpstr>
      <vt:lpstr>Yeni nesil protez teknolojileri</vt:lpstr>
      <vt:lpstr>Yeni nesil protez teknolojileri</vt:lpstr>
      <vt:lpstr>Yeni nesil protez teknolojileri</vt:lpstr>
      <vt:lpstr>Yeni nesil protez teknolojileri</vt:lpstr>
      <vt:lpstr>PowerPoint Sunusu</vt:lpstr>
      <vt:lpstr>Geleneksel ortezlerde mevcut sınırlamalar</vt:lpstr>
      <vt:lpstr>PowerPoint Sunusu</vt:lpstr>
      <vt:lpstr>Yeni nesil ORtez teknolojileri</vt:lpstr>
      <vt:lpstr>PowerPoint Sunusu</vt:lpstr>
      <vt:lpstr>Yeni nesil ORtez teknolojileri</vt:lpstr>
      <vt:lpstr>PowerPoint Sunusu</vt:lpstr>
      <vt:lpstr>Yeni nesil ORtez teknolojileri</vt:lpstr>
      <vt:lpstr>Yeni nesil ORtez teknolojileri</vt:lpstr>
      <vt:lpstr>PowerPoint Sunusu</vt:lpstr>
      <vt:lpstr>Yeni nesil ORtez teknolojileri</vt:lpstr>
      <vt:lpstr>Yeni nesil ORtez teknolojileri</vt:lpstr>
      <vt:lpstr>Güncel Araştırma Trendleri</vt:lpstr>
      <vt:lpstr>Güncel Araştırma Trendleri</vt:lpstr>
      <vt:lpstr>Uygulama Alanları ve Gelecekteki Yönler</vt:lpstr>
      <vt:lpstr>Uygulama Alanları ve Gelecekteki Yönler</vt:lpstr>
      <vt:lpstr>Uygulama Alanları ve Gelecekteki Yönler</vt:lpstr>
      <vt:lpstr>Uygulama Alanları ve Gelecekteki Yönler</vt:lpstr>
      <vt:lpstr>Uygulama Alanları ve Gelecekteki Yönler</vt:lpstr>
      <vt:lpstr>Uygulama Alanları ve Gelecekteki Yönler</vt:lpstr>
      <vt:lpstr>PowerPoint Sunusu</vt:lpstr>
      <vt:lpstr>PROTEZ VE ORTEZ SİSTEMLERDE KARŞILAŞILAN PROBLEMLER </vt:lpstr>
      <vt:lpstr>PROTEZ VE ORTEZ SİSTEMLERDE KARŞILAŞILAN PROBLEMLER </vt:lpstr>
      <vt:lpstr>PROTEZ VE ORTEZ SİSTEMLERDE KARŞILAŞILAN PROBLEMLER </vt:lpstr>
      <vt:lpstr>PROTEZ VE ORTEZ SİSTEMLERDE KARŞILAŞILAN PROBLEMLER </vt:lpstr>
      <vt:lpstr>PROTEZ VE ORTEZ SİSTEMLERDE KARŞILAŞILAN PROBLEMLER </vt:lpstr>
      <vt:lpstr>PROTEZ VE ORTEZ SİSTEMLERDE KARŞILAŞILAN PROBLEMLER </vt:lpstr>
      <vt:lpstr>PROTEZ VE ORTEZ SİSTEMLERDE KARŞILAŞILAN PROBLEMLER </vt:lpstr>
    </vt:vector>
  </TitlesOfParts>
  <Company>SolidShare.Net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Biyomedikal Teknoloji</dc:title>
  <dc:creator>Progressive</dc:creator>
  <cp:lastModifiedBy>Progressive</cp:lastModifiedBy>
  <cp:revision>284</cp:revision>
  <dcterms:created xsi:type="dcterms:W3CDTF">2023-02-07T08:29:37Z</dcterms:created>
  <dcterms:modified xsi:type="dcterms:W3CDTF">2023-06-05T10:12:39Z</dcterms:modified>
</cp:coreProperties>
</file>