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0"/>
  </p:notesMasterIdLst>
  <p:sldIdLst>
    <p:sldId id="256" r:id="rId2"/>
    <p:sldId id="360" r:id="rId3"/>
    <p:sldId id="397" r:id="rId4"/>
    <p:sldId id="392" r:id="rId5"/>
    <p:sldId id="364" r:id="rId6"/>
    <p:sldId id="365" r:id="rId7"/>
    <p:sldId id="366" r:id="rId8"/>
    <p:sldId id="363" r:id="rId9"/>
    <p:sldId id="393" r:id="rId10"/>
    <p:sldId id="394" r:id="rId11"/>
    <p:sldId id="395" r:id="rId12"/>
    <p:sldId id="371" r:id="rId13"/>
    <p:sldId id="372" r:id="rId14"/>
    <p:sldId id="373" r:id="rId15"/>
    <p:sldId id="399" r:id="rId16"/>
    <p:sldId id="403" r:id="rId17"/>
    <p:sldId id="405" r:id="rId18"/>
    <p:sldId id="415" r:id="rId19"/>
    <p:sldId id="408" r:id="rId20"/>
    <p:sldId id="411" r:id="rId21"/>
    <p:sldId id="412" r:id="rId22"/>
    <p:sldId id="413" r:id="rId23"/>
    <p:sldId id="416" r:id="rId24"/>
    <p:sldId id="417" r:id="rId25"/>
    <p:sldId id="418" r:id="rId26"/>
    <p:sldId id="421" r:id="rId27"/>
    <p:sldId id="420" r:id="rId28"/>
    <p:sldId id="419" r:id="rId29"/>
    <p:sldId id="396" r:id="rId30"/>
    <p:sldId id="378" r:id="rId31"/>
    <p:sldId id="380" r:id="rId32"/>
    <p:sldId id="374" r:id="rId33"/>
    <p:sldId id="387" r:id="rId34"/>
    <p:sldId id="382" r:id="rId35"/>
    <p:sldId id="383" r:id="rId36"/>
    <p:sldId id="398" r:id="rId37"/>
    <p:sldId id="386" r:id="rId38"/>
    <p:sldId id="388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99CCFF"/>
    <a:srgbClr val="66CCFF"/>
    <a:srgbClr val="6699FF"/>
    <a:srgbClr val="FFE5F3"/>
    <a:srgbClr val="FFCCFF"/>
    <a:srgbClr val="003399"/>
    <a:srgbClr val="FFFF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Orta Stil 1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81" autoAdjust="0"/>
    <p:restoredTop sz="91330" autoAdjust="0"/>
  </p:normalViewPr>
  <p:slideViewPr>
    <p:cSldViewPr snapToGrid="0">
      <p:cViewPr varScale="1">
        <p:scale>
          <a:sx n="83" d="100"/>
          <a:sy n="83" d="100"/>
        </p:scale>
        <p:origin x="210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13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12" Type="http://schemas.openxmlformats.org/officeDocument/2006/relationships/image" Target="../media/image60.svg"/><Relationship Id="rId2" Type="http://schemas.openxmlformats.org/officeDocument/2006/relationships/image" Target="../media/image50.svg"/><Relationship Id="rId1" Type="http://schemas.openxmlformats.org/officeDocument/2006/relationships/image" Target="../media/image51.png"/><Relationship Id="rId6" Type="http://schemas.openxmlformats.org/officeDocument/2006/relationships/image" Target="../media/image54.svg"/><Relationship Id="rId11" Type="http://schemas.openxmlformats.org/officeDocument/2006/relationships/image" Target="../media/image56.png"/><Relationship Id="rId5" Type="http://schemas.openxmlformats.org/officeDocument/2006/relationships/image" Target="../media/image53.png"/><Relationship Id="rId10" Type="http://schemas.openxmlformats.org/officeDocument/2006/relationships/image" Target="../media/image58.svg"/><Relationship Id="rId4" Type="http://schemas.openxmlformats.org/officeDocument/2006/relationships/image" Target="../media/image52.svg"/><Relationship Id="rId9" Type="http://schemas.openxmlformats.org/officeDocument/2006/relationships/image" Target="../media/image55.png"/><Relationship Id="rId14" Type="http://schemas.openxmlformats.org/officeDocument/2006/relationships/image" Target="../media/image62.sv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13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12" Type="http://schemas.openxmlformats.org/officeDocument/2006/relationships/image" Target="../media/image60.svg"/><Relationship Id="rId2" Type="http://schemas.openxmlformats.org/officeDocument/2006/relationships/image" Target="../media/image50.svg"/><Relationship Id="rId1" Type="http://schemas.openxmlformats.org/officeDocument/2006/relationships/image" Target="../media/image51.png"/><Relationship Id="rId6" Type="http://schemas.openxmlformats.org/officeDocument/2006/relationships/image" Target="../media/image54.svg"/><Relationship Id="rId11" Type="http://schemas.openxmlformats.org/officeDocument/2006/relationships/image" Target="../media/image56.png"/><Relationship Id="rId5" Type="http://schemas.openxmlformats.org/officeDocument/2006/relationships/image" Target="../media/image53.png"/><Relationship Id="rId10" Type="http://schemas.openxmlformats.org/officeDocument/2006/relationships/image" Target="../media/image58.svg"/><Relationship Id="rId4" Type="http://schemas.openxmlformats.org/officeDocument/2006/relationships/image" Target="../media/image52.svg"/><Relationship Id="rId9" Type="http://schemas.openxmlformats.org/officeDocument/2006/relationships/image" Target="../media/image55.png"/><Relationship Id="rId14" Type="http://schemas.openxmlformats.org/officeDocument/2006/relationships/image" Target="../media/image6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B483E5-AB37-4381-8994-E67E1CC89F82}" type="doc">
      <dgm:prSet loTypeId="urn:microsoft.com/office/officeart/2005/8/layout/h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692941-6FE9-4A2B-AFD7-A963D4A5A819}">
      <dgm:prSet phldrT="[Text]" custT="1"/>
      <dgm:spPr/>
      <dgm:t>
        <a:bodyPr/>
        <a:lstStyle/>
        <a:p>
          <a:r>
            <a:rPr lang="tr-TR" sz="1200" dirty="0"/>
            <a:t>Girişimsel</a:t>
          </a:r>
          <a:r>
            <a:rPr lang="en-US" sz="1200" dirty="0"/>
            <a:t> </a:t>
          </a:r>
          <a:r>
            <a:rPr lang="tr-TR" sz="1200" dirty="0"/>
            <a:t>Olmayan Yöntemler</a:t>
          </a:r>
          <a:endParaRPr lang="en-US" sz="1200" dirty="0"/>
        </a:p>
      </dgm:t>
    </dgm:pt>
    <dgm:pt modelId="{A034D592-3F89-4B31-99D3-42AB01398B28}" type="parTrans" cxnId="{C6382731-82A1-4D53-9609-206728584B93}">
      <dgm:prSet/>
      <dgm:spPr/>
      <dgm:t>
        <a:bodyPr/>
        <a:lstStyle/>
        <a:p>
          <a:endParaRPr lang="en-US" sz="1050"/>
        </a:p>
      </dgm:t>
    </dgm:pt>
    <dgm:pt modelId="{780BB9D4-6E91-49FC-B60A-6ED21E3F1722}" type="sibTrans" cxnId="{C6382731-82A1-4D53-9609-206728584B93}">
      <dgm:prSet/>
      <dgm:spPr/>
      <dgm:t>
        <a:bodyPr/>
        <a:lstStyle/>
        <a:p>
          <a:endParaRPr lang="en-US" sz="1050"/>
        </a:p>
      </dgm:t>
    </dgm:pt>
    <dgm:pt modelId="{15AFDD7B-F596-4B8C-AF41-8FF3BDD16B2F}">
      <dgm:prSet phldrT="[Text]" custT="1"/>
      <dgm:spPr/>
      <dgm:t>
        <a:bodyPr/>
        <a:lstStyle/>
        <a:p>
          <a:r>
            <a:rPr lang="en-US" sz="1200" dirty="0">
              <a:solidFill>
                <a:schemeClr val="tx2"/>
              </a:solidFill>
            </a:rPr>
            <a:t>EEG</a:t>
          </a:r>
        </a:p>
      </dgm:t>
    </dgm:pt>
    <dgm:pt modelId="{6B87696C-6B15-4AF1-A8A7-4629BCF5E33B}" type="parTrans" cxnId="{F735D8FC-F99C-4320-90CA-A9315BFCCE76}">
      <dgm:prSet/>
      <dgm:spPr/>
      <dgm:t>
        <a:bodyPr/>
        <a:lstStyle/>
        <a:p>
          <a:endParaRPr lang="en-US" sz="1050"/>
        </a:p>
      </dgm:t>
    </dgm:pt>
    <dgm:pt modelId="{BAD34F65-ECCB-4725-A508-5B10F5B9D5F7}" type="sibTrans" cxnId="{F735D8FC-F99C-4320-90CA-A9315BFCCE76}">
      <dgm:prSet/>
      <dgm:spPr/>
      <dgm:t>
        <a:bodyPr/>
        <a:lstStyle/>
        <a:p>
          <a:endParaRPr lang="en-US" sz="1050"/>
        </a:p>
      </dgm:t>
    </dgm:pt>
    <dgm:pt modelId="{D5E11EC8-5DB4-4B03-B2BB-1E8F0C8B9532}">
      <dgm:prSet phldrT="[Text]" custT="1"/>
      <dgm:spPr/>
      <dgm:t>
        <a:bodyPr/>
        <a:lstStyle/>
        <a:p>
          <a:r>
            <a:rPr lang="en-US" sz="1200" dirty="0" err="1"/>
            <a:t>fM</a:t>
          </a:r>
          <a:r>
            <a:rPr lang="tr-TR" sz="1200" dirty="0"/>
            <a:t>RI</a:t>
          </a:r>
          <a:endParaRPr lang="en-US" sz="1200" dirty="0"/>
        </a:p>
      </dgm:t>
    </dgm:pt>
    <dgm:pt modelId="{7FEDBC9B-14E9-4014-81C1-3C2B6C0BECE5}" type="parTrans" cxnId="{0B67FC76-AD61-4D66-A6E4-424ABF267662}">
      <dgm:prSet/>
      <dgm:spPr/>
      <dgm:t>
        <a:bodyPr/>
        <a:lstStyle/>
        <a:p>
          <a:endParaRPr lang="en-US" sz="1050"/>
        </a:p>
      </dgm:t>
    </dgm:pt>
    <dgm:pt modelId="{E8EA3C70-198D-4A7B-AA4C-6A830D585680}" type="sibTrans" cxnId="{0B67FC76-AD61-4D66-A6E4-424ABF267662}">
      <dgm:prSet/>
      <dgm:spPr/>
      <dgm:t>
        <a:bodyPr/>
        <a:lstStyle/>
        <a:p>
          <a:endParaRPr lang="en-US" sz="1050"/>
        </a:p>
      </dgm:t>
    </dgm:pt>
    <dgm:pt modelId="{5F8316C7-00A8-40CC-B658-8D9FA35AA1A9}">
      <dgm:prSet phldrT="[Text]" custT="1"/>
      <dgm:spPr/>
      <dgm:t>
        <a:bodyPr/>
        <a:lstStyle/>
        <a:p>
          <a:r>
            <a:rPr lang="tr-TR" sz="1200" dirty="0"/>
            <a:t>Girişimsel</a:t>
          </a:r>
          <a:r>
            <a:rPr lang="en-US" sz="1200" dirty="0"/>
            <a:t> </a:t>
          </a:r>
          <a:r>
            <a:rPr lang="tr-TR" sz="1200" dirty="0"/>
            <a:t>Yöntemler</a:t>
          </a:r>
          <a:endParaRPr lang="en-US" sz="1200" dirty="0"/>
        </a:p>
      </dgm:t>
    </dgm:pt>
    <dgm:pt modelId="{DA9082EF-2CA7-43BE-99D2-DC00289F8B7E}" type="parTrans" cxnId="{47AFFD3F-7693-4966-B03E-C582689F7966}">
      <dgm:prSet/>
      <dgm:spPr/>
      <dgm:t>
        <a:bodyPr/>
        <a:lstStyle/>
        <a:p>
          <a:endParaRPr lang="en-US" sz="1050"/>
        </a:p>
      </dgm:t>
    </dgm:pt>
    <dgm:pt modelId="{12D994B4-403A-4155-91B3-3F9E5CEFD643}" type="sibTrans" cxnId="{47AFFD3F-7693-4966-B03E-C582689F7966}">
      <dgm:prSet/>
      <dgm:spPr/>
      <dgm:t>
        <a:bodyPr/>
        <a:lstStyle/>
        <a:p>
          <a:endParaRPr lang="en-US" sz="1050"/>
        </a:p>
      </dgm:t>
    </dgm:pt>
    <dgm:pt modelId="{2463EC2C-4F48-42D0-B416-F941AD50044E}">
      <dgm:prSet phldrT="[Text]" custT="1"/>
      <dgm:spPr/>
      <dgm:t>
        <a:bodyPr/>
        <a:lstStyle/>
        <a:p>
          <a:r>
            <a:rPr lang="en-US" sz="1200" dirty="0" err="1">
              <a:solidFill>
                <a:schemeClr val="tx2"/>
              </a:solidFill>
            </a:rPr>
            <a:t>ECoG</a:t>
          </a:r>
          <a:endParaRPr lang="en-US" sz="1200" dirty="0">
            <a:solidFill>
              <a:schemeClr val="tx2"/>
            </a:solidFill>
          </a:endParaRPr>
        </a:p>
      </dgm:t>
    </dgm:pt>
    <dgm:pt modelId="{AB9A2B67-0A81-4E75-8040-B9DE61C8F574}" type="parTrans" cxnId="{38CF1CDA-DD92-4E34-9C7E-423B9C6BED10}">
      <dgm:prSet/>
      <dgm:spPr/>
      <dgm:t>
        <a:bodyPr/>
        <a:lstStyle/>
        <a:p>
          <a:endParaRPr lang="en-US" sz="1050"/>
        </a:p>
      </dgm:t>
    </dgm:pt>
    <dgm:pt modelId="{60E9DA6B-D107-47A0-9BF3-8B6C13E35A90}" type="sibTrans" cxnId="{38CF1CDA-DD92-4E34-9C7E-423B9C6BED10}">
      <dgm:prSet/>
      <dgm:spPr/>
      <dgm:t>
        <a:bodyPr/>
        <a:lstStyle/>
        <a:p>
          <a:endParaRPr lang="en-US" sz="1050"/>
        </a:p>
      </dgm:t>
    </dgm:pt>
    <dgm:pt modelId="{7DBEEF06-C5E9-4D9A-A9AC-A11D94A24E54}">
      <dgm:prSet phldrT="[Text]" custT="1"/>
      <dgm:spPr/>
      <dgm:t>
        <a:bodyPr/>
        <a:lstStyle/>
        <a:p>
          <a:r>
            <a:rPr lang="en-US" sz="1200" dirty="0"/>
            <a:t>MEG</a:t>
          </a:r>
        </a:p>
      </dgm:t>
    </dgm:pt>
    <dgm:pt modelId="{43A38103-D90D-4415-A225-8A740BFFB24E}" type="parTrans" cxnId="{2C138F4B-C725-488D-AA9E-41D80A9438BB}">
      <dgm:prSet/>
      <dgm:spPr/>
      <dgm:t>
        <a:bodyPr/>
        <a:lstStyle/>
        <a:p>
          <a:endParaRPr lang="en-US" sz="1050"/>
        </a:p>
      </dgm:t>
    </dgm:pt>
    <dgm:pt modelId="{EF6DC6C0-AB10-4525-BACA-DC028D492D59}" type="sibTrans" cxnId="{2C138F4B-C725-488D-AA9E-41D80A9438BB}">
      <dgm:prSet/>
      <dgm:spPr/>
      <dgm:t>
        <a:bodyPr/>
        <a:lstStyle/>
        <a:p>
          <a:endParaRPr lang="en-US" sz="1050"/>
        </a:p>
      </dgm:t>
    </dgm:pt>
    <dgm:pt modelId="{F7F50E0C-53D1-4C3C-83DE-0EB9B391DF61}">
      <dgm:prSet phldrT="[Text]" custT="1"/>
      <dgm:spPr/>
      <dgm:t>
        <a:bodyPr/>
        <a:lstStyle/>
        <a:p>
          <a:r>
            <a:rPr lang="en-US" sz="1200" dirty="0"/>
            <a:t>PET</a:t>
          </a:r>
        </a:p>
      </dgm:t>
    </dgm:pt>
    <dgm:pt modelId="{2ECF2807-68F4-4A07-B811-795B78081D40}" type="parTrans" cxnId="{18F77B51-21B7-4ADA-9AEF-5DE2262CAA74}">
      <dgm:prSet/>
      <dgm:spPr/>
      <dgm:t>
        <a:bodyPr/>
        <a:lstStyle/>
        <a:p>
          <a:endParaRPr lang="en-US" sz="1050"/>
        </a:p>
      </dgm:t>
    </dgm:pt>
    <dgm:pt modelId="{5DE994ED-1D69-43F6-9047-7CDC92777ACE}" type="sibTrans" cxnId="{18F77B51-21B7-4ADA-9AEF-5DE2262CAA74}">
      <dgm:prSet/>
      <dgm:spPr/>
      <dgm:t>
        <a:bodyPr/>
        <a:lstStyle/>
        <a:p>
          <a:endParaRPr lang="en-US" sz="1050"/>
        </a:p>
      </dgm:t>
    </dgm:pt>
    <dgm:pt modelId="{FDA4996D-CCD1-4673-B85F-14E424A138B8}">
      <dgm:prSet phldrT="[Text]" custT="1"/>
      <dgm:spPr/>
      <dgm:t>
        <a:bodyPr/>
        <a:lstStyle/>
        <a:p>
          <a:r>
            <a:rPr lang="en-US" sz="1200" dirty="0"/>
            <a:t>NIRS</a:t>
          </a:r>
        </a:p>
      </dgm:t>
    </dgm:pt>
    <dgm:pt modelId="{32571FC0-40DE-443F-9644-DE4C0206A383}" type="parTrans" cxnId="{7ABC8204-9228-44CC-ACB3-97A53630898C}">
      <dgm:prSet/>
      <dgm:spPr/>
      <dgm:t>
        <a:bodyPr/>
        <a:lstStyle/>
        <a:p>
          <a:endParaRPr lang="tr-TR" sz="1050"/>
        </a:p>
      </dgm:t>
    </dgm:pt>
    <dgm:pt modelId="{838D9792-FA6B-4B09-A3BE-1C8881961612}" type="sibTrans" cxnId="{7ABC8204-9228-44CC-ACB3-97A53630898C}">
      <dgm:prSet/>
      <dgm:spPr/>
      <dgm:t>
        <a:bodyPr/>
        <a:lstStyle/>
        <a:p>
          <a:endParaRPr lang="tr-TR" sz="1050"/>
        </a:p>
      </dgm:t>
    </dgm:pt>
    <dgm:pt modelId="{6EBB1DF2-63D3-4A08-B96E-9A7FDCFB29F5}">
      <dgm:prSet phldrT="[Text]" custT="1"/>
      <dgm:spPr/>
      <dgm:t>
        <a:bodyPr/>
        <a:lstStyle/>
        <a:p>
          <a:r>
            <a:rPr lang="en-US" sz="1200" dirty="0"/>
            <a:t>SCR</a:t>
          </a:r>
        </a:p>
      </dgm:t>
    </dgm:pt>
    <dgm:pt modelId="{602384A9-200D-49D0-A42A-C9F8A0E0565A}" type="parTrans" cxnId="{D43CB25E-FB28-4F5A-8DFA-EED7DAD1B8A1}">
      <dgm:prSet/>
      <dgm:spPr/>
      <dgm:t>
        <a:bodyPr/>
        <a:lstStyle/>
        <a:p>
          <a:endParaRPr lang="tr-TR" sz="1050"/>
        </a:p>
      </dgm:t>
    </dgm:pt>
    <dgm:pt modelId="{48A90BEC-E5F2-42EE-8ECA-C7B43F55EE40}" type="sibTrans" cxnId="{D43CB25E-FB28-4F5A-8DFA-EED7DAD1B8A1}">
      <dgm:prSet/>
      <dgm:spPr/>
      <dgm:t>
        <a:bodyPr/>
        <a:lstStyle/>
        <a:p>
          <a:endParaRPr lang="tr-TR" sz="1050"/>
        </a:p>
      </dgm:t>
    </dgm:pt>
    <dgm:pt modelId="{2D2B1EE6-AA56-4FA2-9F98-F751ECCA4A92}" type="pres">
      <dgm:prSet presAssocID="{FEB483E5-AB37-4381-8994-E67E1CC89F8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EF34E9E-A156-4BDE-9777-1A362A0FA425}" type="pres">
      <dgm:prSet presAssocID="{02692941-6FE9-4A2B-AFD7-A963D4A5A819}" presName="composite" presStyleCnt="0"/>
      <dgm:spPr/>
    </dgm:pt>
    <dgm:pt modelId="{239B6206-F191-43CF-AA18-6EFC9B8A827E}" type="pres">
      <dgm:prSet presAssocID="{02692941-6FE9-4A2B-AFD7-A963D4A5A81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5868419-51F3-4832-9940-86E705F97553}" type="pres">
      <dgm:prSet presAssocID="{02692941-6FE9-4A2B-AFD7-A963D4A5A819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E81B13C-52E7-41CF-8C18-4E4E08196600}" type="pres">
      <dgm:prSet presAssocID="{780BB9D4-6E91-49FC-B60A-6ED21E3F1722}" presName="space" presStyleCnt="0"/>
      <dgm:spPr/>
    </dgm:pt>
    <dgm:pt modelId="{352EC5D8-9CB2-48DD-BCFA-A88F238E0559}" type="pres">
      <dgm:prSet presAssocID="{5F8316C7-00A8-40CC-B658-8D9FA35AA1A9}" presName="composite" presStyleCnt="0"/>
      <dgm:spPr/>
    </dgm:pt>
    <dgm:pt modelId="{D0C095F7-DA83-459B-A72D-46A4D1127DD7}" type="pres">
      <dgm:prSet presAssocID="{5F8316C7-00A8-40CC-B658-8D9FA35AA1A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A20564F-8C74-4581-B28D-E27B75F770D7}" type="pres">
      <dgm:prSet presAssocID="{5F8316C7-00A8-40CC-B658-8D9FA35AA1A9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70B63C4-43C9-4C1C-B1C3-0D4C24B80206}" type="presOf" srcId="{5F8316C7-00A8-40CC-B658-8D9FA35AA1A9}" destId="{D0C095F7-DA83-459B-A72D-46A4D1127DD7}" srcOrd="0" destOrd="0" presId="urn:microsoft.com/office/officeart/2005/8/layout/hList1"/>
    <dgm:cxn modelId="{D43CB25E-FB28-4F5A-8DFA-EED7DAD1B8A1}" srcId="{5F8316C7-00A8-40CC-B658-8D9FA35AA1A9}" destId="{6EBB1DF2-63D3-4A08-B96E-9A7FDCFB29F5}" srcOrd="1" destOrd="0" parTransId="{602384A9-200D-49D0-A42A-C9F8A0E0565A}" sibTransId="{48A90BEC-E5F2-42EE-8ECA-C7B43F55EE40}"/>
    <dgm:cxn modelId="{B3B87A55-5BC8-4259-8D5D-979367A30FEE}" type="presOf" srcId="{7DBEEF06-C5E9-4D9A-A9AC-A11D94A24E54}" destId="{45868419-51F3-4832-9940-86E705F97553}" srcOrd="0" destOrd="2" presId="urn:microsoft.com/office/officeart/2005/8/layout/hList1"/>
    <dgm:cxn modelId="{77BFAD99-8BCA-4342-BBEC-CE4C38BC5805}" type="presOf" srcId="{15AFDD7B-F596-4B8C-AF41-8FF3BDD16B2F}" destId="{45868419-51F3-4832-9940-86E705F97553}" srcOrd="0" destOrd="0" presId="urn:microsoft.com/office/officeart/2005/8/layout/hList1"/>
    <dgm:cxn modelId="{C4CE7D44-E146-4EE8-B2FF-EC83A60B3C2D}" type="presOf" srcId="{FDA4996D-CCD1-4673-B85F-14E424A138B8}" destId="{45868419-51F3-4832-9940-86E705F97553}" srcOrd="0" destOrd="4" presId="urn:microsoft.com/office/officeart/2005/8/layout/hList1"/>
    <dgm:cxn modelId="{5201CF37-C2BF-4619-963E-D9B98BCAC969}" type="presOf" srcId="{2463EC2C-4F48-42D0-B416-F941AD50044E}" destId="{6A20564F-8C74-4581-B28D-E27B75F770D7}" srcOrd="0" destOrd="0" presId="urn:microsoft.com/office/officeart/2005/8/layout/hList1"/>
    <dgm:cxn modelId="{0B67FC76-AD61-4D66-A6E4-424ABF267662}" srcId="{02692941-6FE9-4A2B-AFD7-A963D4A5A819}" destId="{D5E11EC8-5DB4-4B03-B2BB-1E8F0C8B9532}" srcOrd="1" destOrd="0" parTransId="{7FEDBC9B-14E9-4014-81C1-3C2B6C0BECE5}" sibTransId="{E8EA3C70-198D-4A7B-AA4C-6A830D585680}"/>
    <dgm:cxn modelId="{38CF1CDA-DD92-4E34-9C7E-423B9C6BED10}" srcId="{5F8316C7-00A8-40CC-B658-8D9FA35AA1A9}" destId="{2463EC2C-4F48-42D0-B416-F941AD50044E}" srcOrd="0" destOrd="0" parTransId="{AB9A2B67-0A81-4E75-8040-B9DE61C8F574}" sibTransId="{60E9DA6B-D107-47A0-9BF3-8B6C13E35A90}"/>
    <dgm:cxn modelId="{2ED09E34-CB51-4452-BEA4-AE7B6ECADC26}" type="presOf" srcId="{02692941-6FE9-4A2B-AFD7-A963D4A5A819}" destId="{239B6206-F191-43CF-AA18-6EFC9B8A827E}" srcOrd="0" destOrd="0" presId="urn:microsoft.com/office/officeart/2005/8/layout/hList1"/>
    <dgm:cxn modelId="{18F77B51-21B7-4ADA-9AEF-5DE2262CAA74}" srcId="{02692941-6FE9-4A2B-AFD7-A963D4A5A819}" destId="{F7F50E0C-53D1-4C3C-83DE-0EB9B391DF61}" srcOrd="3" destOrd="0" parTransId="{2ECF2807-68F4-4A07-B811-795B78081D40}" sibTransId="{5DE994ED-1D69-43F6-9047-7CDC92777ACE}"/>
    <dgm:cxn modelId="{2C138F4B-C725-488D-AA9E-41D80A9438BB}" srcId="{02692941-6FE9-4A2B-AFD7-A963D4A5A819}" destId="{7DBEEF06-C5E9-4D9A-A9AC-A11D94A24E54}" srcOrd="2" destOrd="0" parTransId="{43A38103-D90D-4415-A225-8A740BFFB24E}" sibTransId="{EF6DC6C0-AB10-4525-BACA-DC028D492D59}"/>
    <dgm:cxn modelId="{BB7D0937-5286-480A-AE41-3CA2F1EAE013}" type="presOf" srcId="{F7F50E0C-53D1-4C3C-83DE-0EB9B391DF61}" destId="{45868419-51F3-4832-9940-86E705F97553}" srcOrd="0" destOrd="3" presId="urn:microsoft.com/office/officeart/2005/8/layout/hList1"/>
    <dgm:cxn modelId="{C6382731-82A1-4D53-9609-206728584B93}" srcId="{FEB483E5-AB37-4381-8994-E67E1CC89F82}" destId="{02692941-6FE9-4A2B-AFD7-A963D4A5A819}" srcOrd="0" destOrd="0" parTransId="{A034D592-3F89-4B31-99D3-42AB01398B28}" sibTransId="{780BB9D4-6E91-49FC-B60A-6ED21E3F1722}"/>
    <dgm:cxn modelId="{3E9BE7C4-3E56-4AE1-9AA4-3D192F1CEA9E}" type="presOf" srcId="{6EBB1DF2-63D3-4A08-B96E-9A7FDCFB29F5}" destId="{6A20564F-8C74-4581-B28D-E27B75F770D7}" srcOrd="0" destOrd="1" presId="urn:microsoft.com/office/officeart/2005/8/layout/hList1"/>
    <dgm:cxn modelId="{A329B97B-8E7F-4B37-B0F1-610F3695F253}" type="presOf" srcId="{FEB483E5-AB37-4381-8994-E67E1CC89F82}" destId="{2D2B1EE6-AA56-4FA2-9F98-F751ECCA4A92}" srcOrd="0" destOrd="0" presId="urn:microsoft.com/office/officeart/2005/8/layout/hList1"/>
    <dgm:cxn modelId="{47AFFD3F-7693-4966-B03E-C582689F7966}" srcId="{FEB483E5-AB37-4381-8994-E67E1CC89F82}" destId="{5F8316C7-00A8-40CC-B658-8D9FA35AA1A9}" srcOrd="1" destOrd="0" parTransId="{DA9082EF-2CA7-43BE-99D2-DC00289F8B7E}" sibTransId="{12D994B4-403A-4155-91B3-3F9E5CEFD643}"/>
    <dgm:cxn modelId="{F735D8FC-F99C-4320-90CA-A9315BFCCE76}" srcId="{02692941-6FE9-4A2B-AFD7-A963D4A5A819}" destId="{15AFDD7B-F596-4B8C-AF41-8FF3BDD16B2F}" srcOrd="0" destOrd="0" parTransId="{6B87696C-6B15-4AF1-A8A7-4629BCF5E33B}" sibTransId="{BAD34F65-ECCB-4725-A508-5B10F5B9D5F7}"/>
    <dgm:cxn modelId="{7ABC8204-9228-44CC-ACB3-97A53630898C}" srcId="{02692941-6FE9-4A2B-AFD7-A963D4A5A819}" destId="{FDA4996D-CCD1-4673-B85F-14E424A138B8}" srcOrd="4" destOrd="0" parTransId="{32571FC0-40DE-443F-9644-DE4C0206A383}" sibTransId="{838D9792-FA6B-4B09-A3BE-1C8881961612}"/>
    <dgm:cxn modelId="{8BC5DEA3-896C-4FA8-8FEE-0307BE2AFE85}" type="presOf" srcId="{D5E11EC8-5DB4-4B03-B2BB-1E8F0C8B9532}" destId="{45868419-51F3-4832-9940-86E705F97553}" srcOrd="0" destOrd="1" presId="urn:microsoft.com/office/officeart/2005/8/layout/hList1"/>
    <dgm:cxn modelId="{FDE6DCB0-0174-47A6-B4B9-F260DB93CD6F}" type="presParOf" srcId="{2D2B1EE6-AA56-4FA2-9F98-F751ECCA4A92}" destId="{1EF34E9E-A156-4BDE-9777-1A362A0FA425}" srcOrd="0" destOrd="0" presId="urn:microsoft.com/office/officeart/2005/8/layout/hList1"/>
    <dgm:cxn modelId="{BAEEAD3D-0288-4A45-AE4E-D43B527DFC31}" type="presParOf" srcId="{1EF34E9E-A156-4BDE-9777-1A362A0FA425}" destId="{239B6206-F191-43CF-AA18-6EFC9B8A827E}" srcOrd="0" destOrd="0" presId="urn:microsoft.com/office/officeart/2005/8/layout/hList1"/>
    <dgm:cxn modelId="{60F3DF20-512C-43D9-8BE6-BA3AE27AF17E}" type="presParOf" srcId="{1EF34E9E-A156-4BDE-9777-1A362A0FA425}" destId="{45868419-51F3-4832-9940-86E705F97553}" srcOrd="1" destOrd="0" presId="urn:microsoft.com/office/officeart/2005/8/layout/hList1"/>
    <dgm:cxn modelId="{88A3A810-D30A-4762-9336-E2AB3D0CD69F}" type="presParOf" srcId="{2D2B1EE6-AA56-4FA2-9F98-F751ECCA4A92}" destId="{0E81B13C-52E7-41CF-8C18-4E4E08196600}" srcOrd="1" destOrd="0" presId="urn:microsoft.com/office/officeart/2005/8/layout/hList1"/>
    <dgm:cxn modelId="{2BD30CD9-DEB0-4D91-9FBC-4C41144851D4}" type="presParOf" srcId="{2D2B1EE6-AA56-4FA2-9F98-F751ECCA4A92}" destId="{352EC5D8-9CB2-48DD-BCFA-A88F238E0559}" srcOrd="2" destOrd="0" presId="urn:microsoft.com/office/officeart/2005/8/layout/hList1"/>
    <dgm:cxn modelId="{AE45A8C2-CA67-45AE-8A12-770C721BC178}" type="presParOf" srcId="{352EC5D8-9CB2-48DD-BCFA-A88F238E0559}" destId="{D0C095F7-DA83-459B-A72D-46A4D1127DD7}" srcOrd="0" destOrd="0" presId="urn:microsoft.com/office/officeart/2005/8/layout/hList1"/>
    <dgm:cxn modelId="{93C538FB-793A-4AE4-BAE2-E5C286E06D27}" type="presParOf" srcId="{352EC5D8-9CB2-48DD-BCFA-A88F238E0559}" destId="{6A20564F-8C74-4581-B28D-E27B75F770D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BDBF34-1007-46B4-855C-4F887D24054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2C1A91C-D5B0-477C-8F27-AF51943C306F}">
      <dgm:prSet phldrT="[Metin]"/>
      <dgm:spPr/>
      <dgm:t>
        <a:bodyPr/>
        <a:lstStyle/>
        <a:p>
          <a:r>
            <a:rPr lang="tr-TR" dirty="0"/>
            <a:t>İleri Görme Problemi yaşayan hasta</a:t>
          </a:r>
        </a:p>
      </dgm:t>
    </dgm:pt>
    <dgm:pt modelId="{B3A9A76B-C08A-4C09-897A-A2333A9473CC}" type="parTrans" cxnId="{54B84299-FA33-4A06-9900-FADD84EBC523}">
      <dgm:prSet/>
      <dgm:spPr/>
      <dgm:t>
        <a:bodyPr/>
        <a:lstStyle/>
        <a:p>
          <a:endParaRPr lang="tr-TR"/>
        </a:p>
      </dgm:t>
    </dgm:pt>
    <dgm:pt modelId="{853A72AE-A25A-429C-85AF-2DD87CB0D998}" type="sibTrans" cxnId="{54B84299-FA33-4A06-9900-FADD84EBC523}">
      <dgm:prSet/>
      <dgm:spPr/>
      <dgm:t>
        <a:bodyPr/>
        <a:lstStyle/>
        <a:p>
          <a:endParaRPr lang="tr-TR"/>
        </a:p>
      </dgm:t>
    </dgm:pt>
    <dgm:pt modelId="{2BEEB173-4D06-4B83-B193-4F053948D33C}">
      <dgm:prSet phldrT="[Metin]"/>
      <dgm:spPr/>
      <dgm:t>
        <a:bodyPr/>
        <a:lstStyle/>
        <a:p>
          <a:r>
            <a:rPr lang="tr-TR" dirty="0"/>
            <a:t>BBA Sistemi</a:t>
          </a:r>
        </a:p>
      </dgm:t>
    </dgm:pt>
    <dgm:pt modelId="{511A0386-81CC-4567-A7A8-99696332CBA5}" type="parTrans" cxnId="{2E68018C-CE5B-43F8-B6C1-D540D6920C4C}">
      <dgm:prSet/>
      <dgm:spPr/>
      <dgm:t>
        <a:bodyPr/>
        <a:lstStyle/>
        <a:p>
          <a:endParaRPr lang="tr-TR"/>
        </a:p>
      </dgm:t>
    </dgm:pt>
    <dgm:pt modelId="{B761D3C2-BCF2-4B09-BCDC-EB9A03D7AD4A}" type="sibTrans" cxnId="{2E68018C-CE5B-43F8-B6C1-D540D6920C4C}">
      <dgm:prSet/>
      <dgm:spPr/>
      <dgm:t>
        <a:bodyPr/>
        <a:lstStyle/>
        <a:p>
          <a:endParaRPr lang="tr-TR"/>
        </a:p>
      </dgm:t>
    </dgm:pt>
    <dgm:pt modelId="{2C22815F-7AB9-4DF8-9778-EB2AFD588FE9}">
      <dgm:prSet phldrT="[Metin]"/>
      <dgm:spPr/>
      <dgm:t>
        <a:bodyPr/>
        <a:lstStyle/>
        <a:p>
          <a:r>
            <a:rPr lang="tr-TR" dirty="0"/>
            <a:t>Beyinde görme merkezine elektriksel uyarı</a:t>
          </a:r>
        </a:p>
      </dgm:t>
    </dgm:pt>
    <dgm:pt modelId="{CF8B5543-EE36-4407-975D-655E9F9A8999}" type="parTrans" cxnId="{CFCCF950-EA67-4B17-815A-A070CE834AC2}">
      <dgm:prSet/>
      <dgm:spPr/>
      <dgm:t>
        <a:bodyPr/>
        <a:lstStyle/>
        <a:p>
          <a:endParaRPr lang="tr-TR"/>
        </a:p>
      </dgm:t>
    </dgm:pt>
    <dgm:pt modelId="{B6977D6E-E2F1-4831-A88D-7F32E4F8EB8C}" type="sibTrans" cxnId="{CFCCF950-EA67-4B17-815A-A070CE834AC2}">
      <dgm:prSet/>
      <dgm:spPr/>
      <dgm:t>
        <a:bodyPr/>
        <a:lstStyle/>
        <a:p>
          <a:endParaRPr lang="tr-TR"/>
        </a:p>
      </dgm:t>
    </dgm:pt>
    <dgm:pt modelId="{9D52FEBC-4D26-42C9-A2FE-C44EC617CFBC}">
      <dgm:prSet phldrT="[Metin]"/>
      <dgm:spPr/>
      <dgm:t>
        <a:bodyPr/>
        <a:lstStyle/>
        <a:p>
          <a:r>
            <a:rPr lang="tr-TR" dirty="0"/>
            <a:t>Görme probleminin azaltılması</a:t>
          </a:r>
        </a:p>
      </dgm:t>
    </dgm:pt>
    <dgm:pt modelId="{1C730DB4-9CF2-4564-9215-FFC1F3ACB3C1}" type="parTrans" cxnId="{02BB8B3B-FFF7-4C44-8C58-7D5361A72655}">
      <dgm:prSet/>
      <dgm:spPr/>
      <dgm:t>
        <a:bodyPr/>
        <a:lstStyle/>
        <a:p>
          <a:endParaRPr lang="tr-TR"/>
        </a:p>
      </dgm:t>
    </dgm:pt>
    <dgm:pt modelId="{CBEB9088-9ABB-472A-A49E-D45BCC0F4B49}" type="sibTrans" cxnId="{02BB8B3B-FFF7-4C44-8C58-7D5361A72655}">
      <dgm:prSet/>
      <dgm:spPr/>
      <dgm:t>
        <a:bodyPr/>
        <a:lstStyle/>
        <a:p>
          <a:endParaRPr lang="tr-TR"/>
        </a:p>
      </dgm:t>
    </dgm:pt>
    <dgm:pt modelId="{3BAAEB73-BAF1-4A64-B2C1-3B886A8C1C7A}" type="pres">
      <dgm:prSet presAssocID="{0BBDBF34-1007-46B4-855C-4F887D240544}" presName="Name0" presStyleCnt="0">
        <dgm:presLayoutVars>
          <dgm:dir/>
          <dgm:resizeHandles val="exact"/>
        </dgm:presLayoutVars>
      </dgm:prSet>
      <dgm:spPr/>
    </dgm:pt>
    <dgm:pt modelId="{E50871E8-930E-49B4-AAF0-6D418BEB2F91}" type="pres">
      <dgm:prSet presAssocID="{82C1A91C-D5B0-477C-8F27-AF51943C306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4E8A546-293B-4587-A8DF-8C7B671C242C}" type="pres">
      <dgm:prSet presAssocID="{853A72AE-A25A-429C-85AF-2DD87CB0D998}" presName="sibTrans" presStyleLbl="sibTrans2D1" presStyleIdx="0" presStyleCnt="3"/>
      <dgm:spPr/>
      <dgm:t>
        <a:bodyPr/>
        <a:lstStyle/>
        <a:p>
          <a:endParaRPr lang="tr-TR"/>
        </a:p>
      </dgm:t>
    </dgm:pt>
    <dgm:pt modelId="{8C627EB6-918C-40FF-967D-62B5474A40F5}" type="pres">
      <dgm:prSet presAssocID="{853A72AE-A25A-429C-85AF-2DD87CB0D998}" presName="connectorText" presStyleLbl="sibTrans2D1" presStyleIdx="0" presStyleCnt="3"/>
      <dgm:spPr/>
      <dgm:t>
        <a:bodyPr/>
        <a:lstStyle/>
        <a:p>
          <a:endParaRPr lang="tr-TR"/>
        </a:p>
      </dgm:t>
    </dgm:pt>
    <dgm:pt modelId="{83B2B97C-F3EA-4418-A8B8-E0DC89F04F9D}" type="pres">
      <dgm:prSet presAssocID="{2BEEB173-4D06-4B83-B193-4F053948D33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E039F52-9049-4B37-A88B-D3AF8911EC04}" type="pres">
      <dgm:prSet presAssocID="{B761D3C2-BCF2-4B09-BCDC-EB9A03D7AD4A}" presName="sibTrans" presStyleLbl="sibTrans2D1" presStyleIdx="1" presStyleCnt="3"/>
      <dgm:spPr/>
      <dgm:t>
        <a:bodyPr/>
        <a:lstStyle/>
        <a:p>
          <a:endParaRPr lang="tr-TR"/>
        </a:p>
      </dgm:t>
    </dgm:pt>
    <dgm:pt modelId="{B9B1775B-295D-4562-8DFA-F305D31FAA45}" type="pres">
      <dgm:prSet presAssocID="{B761D3C2-BCF2-4B09-BCDC-EB9A03D7AD4A}" presName="connectorText" presStyleLbl="sibTrans2D1" presStyleIdx="1" presStyleCnt="3"/>
      <dgm:spPr/>
      <dgm:t>
        <a:bodyPr/>
        <a:lstStyle/>
        <a:p>
          <a:endParaRPr lang="tr-TR"/>
        </a:p>
      </dgm:t>
    </dgm:pt>
    <dgm:pt modelId="{E3302064-A014-4B58-A27C-B0581253F6B8}" type="pres">
      <dgm:prSet presAssocID="{2C22815F-7AB9-4DF8-9778-EB2AFD588FE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9C563B1-278D-41C2-9057-F5A42F5E5D0F}" type="pres">
      <dgm:prSet presAssocID="{B6977D6E-E2F1-4831-A88D-7F32E4F8EB8C}" presName="sibTrans" presStyleLbl="sibTrans2D1" presStyleIdx="2" presStyleCnt="3"/>
      <dgm:spPr/>
      <dgm:t>
        <a:bodyPr/>
        <a:lstStyle/>
        <a:p>
          <a:endParaRPr lang="tr-TR"/>
        </a:p>
      </dgm:t>
    </dgm:pt>
    <dgm:pt modelId="{9AE4BD73-DEE5-468B-A36D-207CA6483E34}" type="pres">
      <dgm:prSet presAssocID="{B6977D6E-E2F1-4831-A88D-7F32E4F8EB8C}" presName="connectorText" presStyleLbl="sibTrans2D1" presStyleIdx="2" presStyleCnt="3"/>
      <dgm:spPr/>
      <dgm:t>
        <a:bodyPr/>
        <a:lstStyle/>
        <a:p>
          <a:endParaRPr lang="tr-TR"/>
        </a:p>
      </dgm:t>
    </dgm:pt>
    <dgm:pt modelId="{FBC5FFBD-6C4F-40FE-823F-99D22E184E9C}" type="pres">
      <dgm:prSet presAssocID="{9D52FEBC-4D26-42C9-A2FE-C44EC617CFB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782885E-4A73-4B8A-9243-7E7EAE1C35BF}" type="presOf" srcId="{B6977D6E-E2F1-4831-A88D-7F32E4F8EB8C}" destId="{9AE4BD73-DEE5-468B-A36D-207CA6483E34}" srcOrd="1" destOrd="0" presId="urn:microsoft.com/office/officeart/2005/8/layout/process1"/>
    <dgm:cxn modelId="{13D6D1E6-E1AE-4D72-A2EC-965A4302611B}" type="presOf" srcId="{B6977D6E-E2F1-4831-A88D-7F32E4F8EB8C}" destId="{19C563B1-278D-41C2-9057-F5A42F5E5D0F}" srcOrd="0" destOrd="0" presId="urn:microsoft.com/office/officeart/2005/8/layout/process1"/>
    <dgm:cxn modelId="{FEBC61BC-A8AC-4852-8030-6046EE0588CB}" type="presOf" srcId="{2C22815F-7AB9-4DF8-9778-EB2AFD588FE9}" destId="{E3302064-A014-4B58-A27C-B0581253F6B8}" srcOrd="0" destOrd="0" presId="urn:microsoft.com/office/officeart/2005/8/layout/process1"/>
    <dgm:cxn modelId="{05862F76-9C08-4994-A4F3-0BD6FA87F8F8}" type="presOf" srcId="{2BEEB173-4D06-4B83-B193-4F053948D33C}" destId="{83B2B97C-F3EA-4418-A8B8-E0DC89F04F9D}" srcOrd="0" destOrd="0" presId="urn:microsoft.com/office/officeart/2005/8/layout/process1"/>
    <dgm:cxn modelId="{862FD59E-1538-4571-B708-CCBA615F700D}" type="presOf" srcId="{0BBDBF34-1007-46B4-855C-4F887D240544}" destId="{3BAAEB73-BAF1-4A64-B2C1-3B886A8C1C7A}" srcOrd="0" destOrd="0" presId="urn:microsoft.com/office/officeart/2005/8/layout/process1"/>
    <dgm:cxn modelId="{0B15DAC2-2A78-4A60-A73B-3FC854D25B68}" type="presOf" srcId="{B761D3C2-BCF2-4B09-BCDC-EB9A03D7AD4A}" destId="{B9B1775B-295D-4562-8DFA-F305D31FAA45}" srcOrd="1" destOrd="0" presId="urn:microsoft.com/office/officeart/2005/8/layout/process1"/>
    <dgm:cxn modelId="{2E68018C-CE5B-43F8-B6C1-D540D6920C4C}" srcId="{0BBDBF34-1007-46B4-855C-4F887D240544}" destId="{2BEEB173-4D06-4B83-B193-4F053948D33C}" srcOrd="1" destOrd="0" parTransId="{511A0386-81CC-4567-A7A8-99696332CBA5}" sibTransId="{B761D3C2-BCF2-4B09-BCDC-EB9A03D7AD4A}"/>
    <dgm:cxn modelId="{8805079E-83AB-4C8B-8CE8-7B120A2FC807}" type="presOf" srcId="{9D52FEBC-4D26-42C9-A2FE-C44EC617CFBC}" destId="{FBC5FFBD-6C4F-40FE-823F-99D22E184E9C}" srcOrd="0" destOrd="0" presId="urn:microsoft.com/office/officeart/2005/8/layout/process1"/>
    <dgm:cxn modelId="{21542851-45C0-49FD-A019-9807C29F2E07}" type="presOf" srcId="{B761D3C2-BCF2-4B09-BCDC-EB9A03D7AD4A}" destId="{FE039F52-9049-4B37-A88B-D3AF8911EC04}" srcOrd="0" destOrd="0" presId="urn:microsoft.com/office/officeart/2005/8/layout/process1"/>
    <dgm:cxn modelId="{A890AC18-0EFF-4B8A-BB87-29E8FD451D9A}" type="presOf" srcId="{853A72AE-A25A-429C-85AF-2DD87CB0D998}" destId="{54E8A546-293B-4587-A8DF-8C7B671C242C}" srcOrd="0" destOrd="0" presId="urn:microsoft.com/office/officeart/2005/8/layout/process1"/>
    <dgm:cxn modelId="{CFCCF950-EA67-4B17-815A-A070CE834AC2}" srcId="{0BBDBF34-1007-46B4-855C-4F887D240544}" destId="{2C22815F-7AB9-4DF8-9778-EB2AFD588FE9}" srcOrd="2" destOrd="0" parTransId="{CF8B5543-EE36-4407-975D-655E9F9A8999}" sibTransId="{B6977D6E-E2F1-4831-A88D-7F32E4F8EB8C}"/>
    <dgm:cxn modelId="{95BC05E4-57A1-4276-9863-EEF244CD7268}" type="presOf" srcId="{853A72AE-A25A-429C-85AF-2DD87CB0D998}" destId="{8C627EB6-918C-40FF-967D-62B5474A40F5}" srcOrd="1" destOrd="0" presId="urn:microsoft.com/office/officeart/2005/8/layout/process1"/>
    <dgm:cxn modelId="{02BB8B3B-FFF7-4C44-8C58-7D5361A72655}" srcId="{0BBDBF34-1007-46B4-855C-4F887D240544}" destId="{9D52FEBC-4D26-42C9-A2FE-C44EC617CFBC}" srcOrd="3" destOrd="0" parTransId="{1C730DB4-9CF2-4564-9215-FFC1F3ACB3C1}" sibTransId="{CBEB9088-9ABB-472A-A49E-D45BCC0F4B49}"/>
    <dgm:cxn modelId="{D7618382-3497-498A-887D-73C61BC0DDC1}" type="presOf" srcId="{82C1A91C-D5B0-477C-8F27-AF51943C306F}" destId="{E50871E8-930E-49B4-AAF0-6D418BEB2F91}" srcOrd="0" destOrd="0" presId="urn:microsoft.com/office/officeart/2005/8/layout/process1"/>
    <dgm:cxn modelId="{54B84299-FA33-4A06-9900-FADD84EBC523}" srcId="{0BBDBF34-1007-46B4-855C-4F887D240544}" destId="{82C1A91C-D5B0-477C-8F27-AF51943C306F}" srcOrd="0" destOrd="0" parTransId="{B3A9A76B-C08A-4C09-897A-A2333A9473CC}" sibTransId="{853A72AE-A25A-429C-85AF-2DD87CB0D998}"/>
    <dgm:cxn modelId="{90973F54-6179-4922-B69A-A9288A1B367D}" type="presParOf" srcId="{3BAAEB73-BAF1-4A64-B2C1-3B886A8C1C7A}" destId="{E50871E8-930E-49B4-AAF0-6D418BEB2F91}" srcOrd="0" destOrd="0" presId="urn:microsoft.com/office/officeart/2005/8/layout/process1"/>
    <dgm:cxn modelId="{EC394827-85DD-4D68-8683-A1D8B4BF53DE}" type="presParOf" srcId="{3BAAEB73-BAF1-4A64-B2C1-3B886A8C1C7A}" destId="{54E8A546-293B-4587-A8DF-8C7B671C242C}" srcOrd="1" destOrd="0" presId="urn:microsoft.com/office/officeart/2005/8/layout/process1"/>
    <dgm:cxn modelId="{ED87867A-E6FF-4CA8-8234-3EB24B7842F3}" type="presParOf" srcId="{54E8A546-293B-4587-A8DF-8C7B671C242C}" destId="{8C627EB6-918C-40FF-967D-62B5474A40F5}" srcOrd="0" destOrd="0" presId="urn:microsoft.com/office/officeart/2005/8/layout/process1"/>
    <dgm:cxn modelId="{6DC6B30C-B9D8-4DF2-ADF1-C48422022DA4}" type="presParOf" srcId="{3BAAEB73-BAF1-4A64-B2C1-3B886A8C1C7A}" destId="{83B2B97C-F3EA-4418-A8B8-E0DC89F04F9D}" srcOrd="2" destOrd="0" presId="urn:microsoft.com/office/officeart/2005/8/layout/process1"/>
    <dgm:cxn modelId="{F0802E8E-3DE8-4CA5-916F-1FE2ABFD06A8}" type="presParOf" srcId="{3BAAEB73-BAF1-4A64-B2C1-3B886A8C1C7A}" destId="{FE039F52-9049-4B37-A88B-D3AF8911EC04}" srcOrd="3" destOrd="0" presId="urn:microsoft.com/office/officeart/2005/8/layout/process1"/>
    <dgm:cxn modelId="{A541ECF1-6B4A-4FA4-94E4-38291AC7EBF7}" type="presParOf" srcId="{FE039F52-9049-4B37-A88B-D3AF8911EC04}" destId="{B9B1775B-295D-4562-8DFA-F305D31FAA45}" srcOrd="0" destOrd="0" presId="urn:microsoft.com/office/officeart/2005/8/layout/process1"/>
    <dgm:cxn modelId="{4B4A9535-1025-4E4A-9975-E88DF65C6F5A}" type="presParOf" srcId="{3BAAEB73-BAF1-4A64-B2C1-3B886A8C1C7A}" destId="{E3302064-A014-4B58-A27C-B0581253F6B8}" srcOrd="4" destOrd="0" presId="urn:microsoft.com/office/officeart/2005/8/layout/process1"/>
    <dgm:cxn modelId="{3946DF76-70B0-4179-87FB-A4EAEB8AA635}" type="presParOf" srcId="{3BAAEB73-BAF1-4A64-B2C1-3B886A8C1C7A}" destId="{19C563B1-278D-41C2-9057-F5A42F5E5D0F}" srcOrd="5" destOrd="0" presId="urn:microsoft.com/office/officeart/2005/8/layout/process1"/>
    <dgm:cxn modelId="{FEB3774C-1F8B-44AA-ABF6-453614DA6CC3}" type="presParOf" srcId="{19C563B1-278D-41C2-9057-F5A42F5E5D0F}" destId="{9AE4BD73-DEE5-468B-A36D-207CA6483E34}" srcOrd="0" destOrd="0" presId="urn:microsoft.com/office/officeart/2005/8/layout/process1"/>
    <dgm:cxn modelId="{B188364E-7F20-4011-A5F5-24BD56397546}" type="presParOf" srcId="{3BAAEB73-BAF1-4A64-B2C1-3B886A8C1C7A}" destId="{FBC5FFBD-6C4F-40FE-823F-99D22E184E9C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BDBF34-1007-46B4-855C-4F887D24054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2C1A91C-D5B0-477C-8F27-AF51943C306F}">
      <dgm:prSet phldrT="[Metin]"/>
      <dgm:spPr/>
      <dgm:t>
        <a:bodyPr/>
        <a:lstStyle/>
        <a:p>
          <a:r>
            <a:rPr lang="tr-TR" dirty="0"/>
            <a:t>İleri İşitme Problemi yaşayan hasta</a:t>
          </a:r>
        </a:p>
      </dgm:t>
    </dgm:pt>
    <dgm:pt modelId="{B3A9A76B-C08A-4C09-897A-A2333A9473CC}" type="parTrans" cxnId="{54B84299-FA33-4A06-9900-FADD84EBC523}">
      <dgm:prSet/>
      <dgm:spPr/>
      <dgm:t>
        <a:bodyPr/>
        <a:lstStyle/>
        <a:p>
          <a:endParaRPr lang="tr-TR"/>
        </a:p>
      </dgm:t>
    </dgm:pt>
    <dgm:pt modelId="{853A72AE-A25A-429C-85AF-2DD87CB0D998}" type="sibTrans" cxnId="{54B84299-FA33-4A06-9900-FADD84EBC523}">
      <dgm:prSet/>
      <dgm:spPr/>
      <dgm:t>
        <a:bodyPr/>
        <a:lstStyle/>
        <a:p>
          <a:endParaRPr lang="tr-TR"/>
        </a:p>
      </dgm:t>
    </dgm:pt>
    <dgm:pt modelId="{2BEEB173-4D06-4B83-B193-4F053948D33C}">
      <dgm:prSet phldrT="[Metin]"/>
      <dgm:spPr/>
      <dgm:t>
        <a:bodyPr/>
        <a:lstStyle/>
        <a:p>
          <a:r>
            <a:rPr lang="tr-TR" dirty="0"/>
            <a:t>BBA Sistemi</a:t>
          </a:r>
        </a:p>
      </dgm:t>
    </dgm:pt>
    <dgm:pt modelId="{511A0386-81CC-4567-A7A8-99696332CBA5}" type="parTrans" cxnId="{2E68018C-CE5B-43F8-B6C1-D540D6920C4C}">
      <dgm:prSet/>
      <dgm:spPr/>
      <dgm:t>
        <a:bodyPr/>
        <a:lstStyle/>
        <a:p>
          <a:endParaRPr lang="tr-TR"/>
        </a:p>
      </dgm:t>
    </dgm:pt>
    <dgm:pt modelId="{B761D3C2-BCF2-4B09-BCDC-EB9A03D7AD4A}" type="sibTrans" cxnId="{2E68018C-CE5B-43F8-B6C1-D540D6920C4C}">
      <dgm:prSet/>
      <dgm:spPr/>
      <dgm:t>
        <a:bodyPr/>
        <a:lstStyle/>
        <a:p>
          <a:endParaRPr lang="tr-TR"/>
        </a:p>
      </dgm:t>
    </dgm:pt>
    <dgm:pt modelId="{2C22815F-7AB9-4DF8-9778-EB2AFD588FE9}">
      <dgm:prSet phldrT="[Metin]"/>
      <dgm:spPr/>
      <dgm:t>
        <a:bodyPr/>
        <a:lstStyle/>
        <a:p>
          <a:r>
            <a:rPr lang="tr-TR" dirty="0"/>
            <a:t>Beyinde işitme merkezine elektriksel uyarı</a:t>
          </a:r>
        </a:p>
      </dgm:t>
    </dgm:pt>
    <dgm:pt modelId="{CF8B5543-EE36-4407-975D-655E9F9A8999}" type="parTrans" cxnId="{CFCCF950-EA67-4B17-815A-A070CE834AC2}">
      <dgm:prSet/>
      <dgm:spPr/>
      <dgm:t>
        <a:bodyPr/>
        <a:lstStyle/>
        <a:p>
          <a:endParaRPr lang="tr-TR"/>
        </a:p>
      </dgm:t>
    </dgm:pt>
    <dgm:pt modelId="{B6977D6E-E2F1-4831-A88D-7F32E4F8EB8C}" type="sibTrans" cxnId="{CFCCF950-EA67-4B17-815A-A070CE834AC2}">
      <dgm:prSet/>
      <dgm:spPr/>
      <dgm:t>
        <a:bodyPr/>
        <a:lstStyle/>
        <a:p>
          <a:endParaRPr lang="tr-TR"/>
        </a:p>
      </dgm:t>
    </dgm:pt>
    <dgm:pt modelId="{9D52FEBC-4D26-42C9-A2FE-C44EC617CFBC}">
      <dgm:prSet phldrT="[Metin]"/>
      <dgm:spPr/>
      <dgm:t>
        <a:bodyPr/>
        <a:lstStyle/>
        <a:p>
          <a:r>
            <a:rPr lang="tr-TR" dirty="0"/>
            <a:t>İşitme probleminin azaltılması</a:t>
          </a:r>
        </a:p>
      </dgm:t>
    </dgm:pt>
    <dgm:pt modelId="{1C730DB4-9CF2-4564-9215-FFC1F3ACB3C1}" type="parTrans" cxnId="{02BB8B3B-FFF7-4C44-8C58-7D5361A72655}">
      <dgm:prSet/>
      <dgm:spPr/>
      <dgm:t>
        <a:bodyPr/>
        <a:lstStyle/>
        <a:p>
          <a:endParaRPr lang="tr-TR"/>
        </a:p>
      </dgm:t>
    </dgm:pt>
    <dgm:pt modelId="{CBEB9088-9ABB-472A-A49E-D45BCC0F4B49}" type="sibTrans" cxnId="{02BB8B3B-FFF7-4C44-8C58-7D5361A72655}">
      <dgm:prSet/>
      <dgm:spPr/>
      <dgm:t>
        <a:bodyPr/>
        <a:lstStyle/>
        <a:p>
          <a:endParaRPr lang="tr-TR"/>
        </a:p>
      </dgm:t>
    </dgm:pt>
    <dgm:pt modelId="{3BAAEB73-BAF1-4A64-B2C1-3B886A8C1C7A}" type="pres">
      <dgm:prSet presAssocID="{0BBDBF34-1007-46B4-855C-4F887D240544}" presName="Name0" presStyleCnt="0">
        <dgm:presLayoutVars>
          <dgm:dir/>
          <dgm:resizeHandles val="exact"/>
        </dgm:presLayoutVars>
      </dgm:prSet>
      <dgm:spPr/>
    </dgm:pt>
    <dgm:pt modelId="{E50871E8-930E-49B4-AAF0-6D418BEB2F91}" type="pres">
      <dgm:prSet presAssocID="{82C1A91C-D5B0-477C-8F27-AF51943C306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4E8A546-293B-4587-A8DF-8C7B671C242C}" type="pres">
      <dgm:prSet presAssocID="{853A72AE-A25A-429C-85AF-2DD87CB0D998}" presName="sibTrans" presStyleLbl="sibTrans2D1" presStyleIdx="0" presStyleCnt="3"/>
      <dgm:spPr/>
      <dgm:t>
        <a:bodyPr/>
        <a:lstStyle/>
        <a:p>
          <a:endParaRPr lang="tr-TR"/>
        </a:p>
      </dgm:t>
    </dgm:pt>
    <dgm:pt modelId="{8C627EB6-918C-40FF-967D-62B5474A40F5}" type="pres">
      <dgm:prSet presAssocID="{853A72AE-A25A-429C-85AF-2DD87CB0D998}" presName="connectorText" presStyleLbl="sibTrans2D1" presStyleIdx="0" presStyleCnt="3"/>
      <dgm:spPr/>
      <dgm:t>
        <a:bodyPr/>
        <a:lstStyle/>
        <a:p>
          <a:endParaRPr lang="tr-TR"/>
        </a:p>
      </dgm:t>
    </dgm:pt>
    <dgm:pt modelId="{83B2B97C-F3EA-4418-A8B8-E0DC89F04F9D}" type="pres">
      <dgm:prSet presAssocID="{2BEEB173-4D06-4B83-B193-4F053948D33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E039F52-9049-4B37-A88B-D3AF8911EC04}" type="pres">
      <dgm:prSet presAssocID="{B761D3C2-BCF2-4B09-BCDC-EB9A03D7AD4A}" presName="sibTrans" presStyleLbl="sibTrans2D1" presStyleIdx="1" presStyleCnt="3"/>
      <dgm:spPr/>
      <dgm:t>
        <a:bodyPr/>
        <a:lstStyle/>
        <a:p>
          <a:endParaRPr lang="tr-TR"/>
        </a:p>
      </dgm:t>
    </dgm:pt>
    <dgm:pt modelId="{B9B1775B-295D-4562-8DFA-F305D31FAA45}" type="pres">
      <dgm:prSet presAssocID="{B761D3C2-BCF2-4B09-BCDC-EB9A03D7AD4A}" presName="connectorText" presStyleLbl="sibTrans2D1" presStyleIdx="1" presStyleCnt="3"/>
      <dgm:spPr/>
      <dgm:t>
        <a:bodyPr/>
        <a:lstStyle/>
        <a:p>
          <a:endParaRPr lang="tr-TR"/>
        </a:p>
      </dgm:t>
    </dgm:pt>
    <dgm:pt modelId="{E3302064-A014-4B58-A27C-B0581253F6B8}" type="pres">
      <dgm:prSet presAssocID="{2C22815F-7AB9-4DF8-9778-EB2AFD588FE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9C563B1-278D-41C2-9057-F5A42F5E5D0F}" type="pres">
      <dgm:prSet presAssocID="{B6977D6E-E2F1-4831-A88D-7F32E4F8EB8C}" presName="sibTrans" presStyleLbl="sibTrans2D1" presStyleIdx="2" presStyleCnt="3"/>
      <dgm:spPr/>
      <dgm:t>
        <a:bodyPr/>
        <a:lstStyle/>
        <a:p>
          <a:endParaRPr lang="tr-TR"/>
        </a:p>
      </dgm:t>
    </dgm:pt>
    <dgm:pt modelId="{9AE4BD73-DEE5-468B-A36D-207CA6483E34}" type="pres">
      <dgm:prSet presAssocID="{B6977D6E-E2F1-4831-A88D-7F32E4F8EB8C}" presName="connectorText" presStyleLbl="sibTrans2D1" presStyleIdx="2" presStyleCnt="3"/>
      <dgm:spPr/>
      <dgm:t>
        <a:bodyPr/>
        <a:lstStyle/>
        <a:p>
          <a:endParaRPr lang="tr-TR"/>
        </a:p>
      </dgm:t>
    </dgm:pt>
    <dgm:pt modelId="{FBC5FFBD-6C4F-40FE-823F-99D22E184E9C}" type="pres">
      <dgm:prSet presAssocID="{9D52FEBC-4D26-42C9-A2FE-C44EC617CFB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782885E-4A73-4B8A-9243-7E7EAE1C35BF}" type="presOf" srcId="{B6977D6E-E2F1-4831-A88D-7F32E4F8EB8C}" destId="{9AE4BD73-DEE5-468B-A36D-207CA6483E34}" srcOrd="1" destOrd="0" presId="urn:microsoft.com/office/officeart/2005/8/layout/process1"/>
    <dgm:cxn modelId="{13D6D1E6-E1AE-4D72-A2EC-965A4302611B}" type="presOf" srcId="{B6977D6E-E2F1-4831-A88D-7F32E4F8EB8C}" destId="{19C563B1-278D-41C2-9057-F5A42F5E5D0F}" srcOrd="0" destOrd="0" presId="urn:microsoft.com/office/officeart/2005/8/layout/process1"/>
    <dgm:cxn modelId="{FEBC61BC-A8AC-4852-8030-6046EE0588CB}" type="presOf" srcId="{2C22815F-7AB9-4DF8-9778-EB2AFD588FE9}" destId="{E3302064-A014-4B58-A27C-B0581253F6B8}" srcOrd="0" destOrd="0" presId="urn:microsoft.com/office/officeart/2005/8/layout/process1"/>
    <dgm:cxn modelId="{05862F76-9C08-4994-A4F3-0BD6FA87F8F8}" type="presOf" srcId="{2BEEB173-4D06-4B83-B193-4F053948D33C}" destId="{83B2B97C-F3EA-4418-A8B8-E0DC89F04F9D}" srcOrd="0" destOrd="0" presId="urn:microsoft.com/office/officeart/2005/8/layout/process1"/>
    <dgm:cxn modelId="{862FD59E-1538-4571-B708-CCBA615F700D}" type="presOf" srcId="{0BBDBF34-1007-46B4-855C-4F887D240544}" destId="{3BAAEB73-BAF1-4A64-B2C1-3B886A8C1C7A}" srcOrd="0" destOrd="0" presId="urn:microsoft.com/office/officeart/2005/8/layout/process1"/>
    <dgm:cxn modelId="{0B15DAC2-2A78-4A60-A73B-3FC854D25B68}" type="presOf" srcId="{B761D3C2-BCF2-4B09-BCDC-EB9A03D7AD4A}" destId="{B9B1775B-295D-4562-8DFA-F305D31FAA45}" srcOrd="1" destOrd="0" presId="urn:microsoft.com/office/officeart/2005/8/layout/process1"/>
    <dgm:cxn modelId="{2E68018C-CE5B-43F8-B6C1-D540D6920C4C}" srcId="{0BBDBF34-1007-46B4-855C-4F887D240544}" destId="{2BEEB173-4D06-4B83-B193-4F053948D33C}" srcOrd="1" destOrd="0" parTransId="{511A0386-81CC-4567-A7A8-99696332CBA5}" sibTransId="{B761D3C2-BCF2-4B09-BCDC-EB9A03D7AD4A}"/>
    <dgm:cxn modelId="{8805079E-83AB-4C8B-8CE8-7B120A2FC807}" type="presOf" srcId="{9D52FEBC-4D26-42C9-A2FE-C44EC617CFBC}" destId="{FBC5FFBD-6C4F-40FE-823F-99D22E184E9C}" srcOrd="0" destOrd="0" presId="urn:microsoft.com/office/officeart/2005/8/layout/process1"/>
    <dgm:cxn modelId="{21542851-45C0-49FD-A019-9807C29F2E07}" type="presOf" srcId="{B761D3C2-BCF2-4B09-BCDC-EB9A03D7AD4A}" destId="{FE039F52-9049-4B37-A88B-D3AF8911EC04}" srcOrd="0" destOrd="0" presId="urn:microsoft.com/office/officeart/2005/8/layout/process1"/>
    <dgm:cxn modelId="{A890AC18-0EFF-4B8A-BB87-29E8FD451D9A}" type="presOf" srcId="{853A72AE-A25A-429C-85AF-2DD87CB0D998}" destId="{54E8A546-293B-4587-A8DF-8C7B671C242C}" srcOrd="0" destOrd="0" presId="urn:microsoft.com/office/officeart/2005/8/layout/process1"/>
    <dgm:cxn modelId="{CFCCF950-EA67-4B17-815A-A070CE834AC2}" srcId="{0BBDBF34-1007-46B4-855C-4F887D240544}" destId="{2C22815F-7AB9-4DF8-9778-EB2AFD588FE9}" srcOrd="2" destOrd="0" parTransId="{CF8B5543-EE36-4407-975D-655E9F9A8999}" sibTransId="{B6977D6E-E2F1-4831-A88D-7F32E4F8EB8C}"/>
    <dgm:cxn modelId="{95BC05E4-57A1-4276-9863-EEF244CD7268}" type="presOf" srcId="{853A72AE-A25A-429C-85AF-2DD87CB0D998}" destId="{8C627EB6-918C-40FF-967D-62B5474A40F5}" srcOrd="1" destOrd="0" presId="urn:microsoft.com/office/officeart/2005/8/layout/process1"/>
    <dgm:cxn modelId="{02BB8B3B-FFF7-4C44-8C58-7D5361A72655}" srcId="{0BBDBF34-1007-46B4-855C-4F887D240544}" destId="{9D52FEBC-4D26-42C9-A2FE-C44EC617CFBC}" srcOrd="3" destOrd="0" parTransId="{1C730DB4-9CF2-4564-9215-FFC1F3ACB3C1}" sibTransId="{CBEB9088-9ABB-472A-A49E-D45BCC0F4B49}"/>
    <dgm:cxn modelId="{D7618382-3497-498A-887D-73C61BC0DDC1}" type="presOf" srcId="{82C1A91C-D5B0-477C-8F27-AF51943C306F}" destId="{E50871E8-930E-49B4-AAF0-6D418BEB2F91}" srcOrd="0" destOrd="0" presId="urn:microsoft.com/office/officeart/2005/8/layout/process1"/>
    <dgm:cxn modelId="{54B84299-FA33-4A06-9900-FADD84EBC523}" srcId="{0BBDBF34-1007-46B4-855C-4F887D240544}" destId="{82C1A91C-D5B0-477C-8F27-AF51943C306F}" srcOrd="0" destOrd="0" parTransId="{B3A9A76B-C08A-4C09-897A-A2333A9473CC}" sibTransId="{853A72AE-A25A-429C-85AF-2DD87CB0D998}"/>
    <dgm:cxn modelId="{90973F54-6179-4922-B69A-A9288A1B367D}" type="presParOf" srcId="{3BAAEB73-BAF1-4A64-B2C1-3B886A8C1C7A}" destId="{E50871E8-930E-49B4-AAF0-6D418BEB2F91}" srcOrd="0" destOrd="0" presId="urn:microsoft.com/office/officeart/2005/8/layout/process1"/>
    <dgm:cxn modelId="{EC394827-85DD-4D68-8683-A1D8B4BF53DE}" type="presParOf" srcId="{3BAAEB73-BAF1-4A64-B2C1-3B886A8C1C7A}" destId="{54E8A546-293B-4587-A8DF-8C7B671C242C}" srcOrd="1" destOrd="0" presId="urn:microsoft.com/office/officeart/2005/8/layout/process1"/>
    <dgm:cxn modelId="{ED87867A-E6FF-4CA8-8234-3EB24B7842F3}" type="presParOf" srcId="{54E8A546-293B-4587-A8DF-8C7B671C242C}" destId="{8C627EB6-918C-40FF-967D-62B5474A40F5}" srcOrd="0" destOrd="0" presId="urn:microsoft.com/office/officeart/2005/8/layout/process1"/>
    <dgm:cxn modelId="{6DC6B30C-B9D8-4DF2-ADF1-C48422022DA4}" type="presParOf" srcId="{3BAAEB73-BAF1-4A64-B2C1-3B886A8C1C7A}" destId="{83B2B97C-F3EA-4418-A8B8-E0DC89F04F9D}" srcOrd="2" destOrd="0" presId="urn:microsoft.com/office/officeart/2005/8/layout/process1"/>
    <dgm:cxn modelId="{F0802E8E-3DE8-4CA5-916F-1FE2ABFD06A8}" type="presParOf" srcId="{3BAAEB73-BAF1-4A64-B2C1-3B886A8C1C7A}" destId="{FE039F52-9049-4B37-A88B-D3AF8911EC04}" srcOrd="3" destOrd="0" presId="urn:microsoft.com/office/officeart/2005/8/layout/process1"/>
    <dgm:cxn modelId="{A541ECF1-6B4A-4FA4-94E4-38291AC7EBF7}" type="presParOf" srcId="{FE039F52-9049-4B37-A88B-D3AF8911EC04}" destId="{B9B1775B-295D-4562-8DFA-F305D31FAA45}" srcOrd="0" destOrd="0" presId="urn:microsoft.com/office/officeart/2005/8/layout/process1"/>
    <dgm:cxn modelId="{4B4A9535-1025-4E4A-9975-E88DF65C6F5A}" type="presParOf" srcId="{3BAAEB73-BAF1-4A64-B2C1-3B886A8C1C7A}" destId="{E3302064-A014-4B58-A27C-B0581253F6B8}" srcOrd="4" destOrd="0" presId="urn:microsoft.com/office/officeart/2005/8/layout/process1"/>
    <dgm:cxn modelId="{3946DF76-70B0-4179-87FB-A4EAEB8AA635}" type="presParOf" srcId="{3BAAEB73-BAF1-4A64-B2C1-3B886A8C1C7A}" destId="{19C563B1-278D-41C2-9057-F5A42F5E5D0F}" srcOrd="5" destOrd="0" presId="urn:microsoft.com/office/officeart/2005/8/layout/process1"/>
    <dgm:cxn modelId="{FEB3774C-1F8B-44AA-ABF6-453614DA6CC3}" type="presParOf" srcId="{19C563B1-278D-41C2-9057-F5A42F5E5D0F}" destId="{9AE4BD73-DEE5-468B-A36D-207CA6483E34}" srcOrd="0" destOrd="0" presId="urn:microsoft.com/office/officeart/2005/8/layout/process1"/>
    <dgm:cxn modelId="{B188364E-7F20-4011-A5F5-24BD56397546}" type="presParOf" srcId="{3BAAEB73-BAF1-4A64-B2C1-3B886A8C1C7A}" destId="{FBC5FFBD-6C4F-40FE-823F-99D22E184E9C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BDBF34-1007-46B4-855C-4F887D24054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2C1A91C-D5B0-477C-8F27-AF51943C306F}">
      <dgm:prSet phldrT="[Metin]"/>
      <dgm:spPr/>
      <dgm:t>
        <a:bodyPr/>
        <a:lstStyle/>
        <a:p>
          <a:r>
            <a:rPr lang="tr-TR" dirty="0"/>
            <a:t>Motor Fonksiyonlarını kullanamayan hasta</a:t>
          </a:r>
        </a:p>
      </dgm:t>
    </dgm:pt>
    <dgm:pt modelId="{B3A9A76B-C08A-4C09-897A-A2333A9473CC}" type="parTrans" cxnId="{54B84299-FA33-4A06-9900-FADD84EBC523}">
      <dgm:prSet/>
      <dgm:spPr/>
      <dgm:t>
        <a:bodyPr/>
        <a:lstStyle/>
        <a:p>
          <a:endParaRPr lang="tr-TR"/>
        </a:p>
      </dgm:t>
    </dgm:pt>
    <dgm:pt modelId="{853A72AE-A25A-429C-85AF-2DD87CB0D998}" type="sibTrans" cxnId="{54B84299-FA33-4A06-9900-FADD84EBC523}">
      <dgm:prSet/>
      <dgm:spPr/>
      <dgm:t>
        <a:bodyPr/>
        <a:lstStyle/>
        <a:p>
          <a:endParaRPr lang="tr-TR"/>
        </a:p>
      </dgm:t>
    </dgm:pt>
    <dgm:pt modelId="{2BEEB173-4D06-4B83-B193-4F053948D33C}">
      <dgm:prSet phldrT="[Metin]"/>
      <dgm:spPr/>
      <dgm:t>
        <a:bodyPr/>
        <a:lstStyle/>
        <a:p>
          <a:r>
            <a:rPr lang="tr-TR" dirty="0"/>
            <a:t>BBA Sistemi</a:t>
          </a:r>
        </a:p>
      </dgm:t>
    </dgm:pt>
    <dgm:pt modelId="{511A0386-81CC-4567-A7A8-99696332CBA5}" type="parTrans" cxnId="{2E68018C-CE5B-43F8-B6C1-D540D6920C4C}">
      <dgm:prSet/>
      <dgm:spPr/>
      <dgm:t>
        <a:bodyPr/>
        <a:lstStyle/>
        <a:p>
          <a:endParaRPr lang="tr-TR"/>
        </a:p>
      </dgm:t>
    </dgm:pt>
    <dgm:pt modelId="{B761D3C2-BCF2-4B09-BCDC-EB9A03D7AD4A}" type="sibTrans" cxnId="{2E68018C-CE5B-43F8-B6C1-D540D6920C4C}">
      <dgm:prSet/>
      <dgm:spPr/>
      <dgm:t>
        <a:bodyPr/>
        <a:lstStyle/>
        <a:p>
          <a:endParaRPr lang="tr-TR"/>
        </a:p>
      </dgm:t>
    </dgm:pt>
    <dgm:pt modelId="{2C22815F-7AB9-4DF8-9778-EB2AFD588FE9}">
      <dgm:prSet phldrT="[Metin]"/>
      <dgm:spPr/>
      <dgm:t>
        <a:bodyPr/>
        <a:lstStyle/>
        <a:p>
          <a:r>
            <a:rPr lang="tr-TR" dirty="0"/>
            <a:t>Motor fonksiyonunu sağlayacak robotik sistem</a:t>
          </a:r>
        </a:p>
      </dgm:t>
    </dgm:pt>
    <dgm:pt modelId="{CF8B5543-EE36-4407-975D-655E9F9A8999}" type="parTrans" cxnId="{CFCCF950-EA67-4B17-815A-A070CE834AC2}">
      <dgm:prSet/>
      <dgm:spPr/>
      <dgm:t>
        <a:bodyPr/>
        <a:lstStyle/>
        <a:p>
          <a:endParaRPr lang="tr-TR"/>
        </a:p>
      </dgm:t>
    </dgm:pt>
    <dgm:pt modelId="{B6977D6E-E2F1-4831-A88D-7F32E4F8EB8C}" type="sibTrans" cxnId="{CFCCF950-EA67-4B17-815A-A070CE834AC2}">
      <dgm:prSet/>
      <dgm:spPr/>
      <dgm:t>
        <a:bodyPr/>
        <a:lstStyle/>
        <a:p>
          <a:endParaRPr lang="tr-TR"/>
        </a:p>
      </dgm:t>
    </dgm:pt>
    <dgm:pt modelId="{9D52FEBC-4D26-42C9-A2FE-C44EC617CFBC}">
      <dgm:prSet phldrT="[Metin]"/>
      <dgm:spPr/>
      <dgm:t>
        <a:bodyPr/>
        <a:lstStyle/>
        <a:p>
          <a:r>
            <a:rPr lang="tr-TR" dirty="0"/>
            <a:t>İhtiyaç duyulan hareketin karşılanması</a:t>
          </a:r>
        </a:p>
      </dgm:t>
    </dgm:pt>
    <dgm:pt modelId="{1C730DB4-9CF2-4564-9215-FFC1F3ACB3C1}" type="parTrans" cxnId="{02BB8B3B-FFF7-4C44-8C58-7D5361A72655}">
      <dgm:prSet/>
      <dgm:spPr/>
      <dgm:t>
        <a:bodyPr/>
        <a:lstStyle/>
        <a:p>
          <a:endParaRPr lang="tr-TR"/>
        </a:p>
      </dgm:t>
    </dgm:pt>
    <dgm:pt modelId="{CBEB9088-9ABB-472A-A49E-D45BCC0F4B49}" type="sibTrans" cxnId="{02BB8B3B-FFF7-4C44-8C58-7D5361A72655}">
      <dgm:prSet/>
      <dgm:spPr/>
      <dgm:t>
        <a:bodyPr/>
        <a:lstStyle/>
        <a:p>
          <a:endParaRPr lang="tr-TR"/>
        </a:p>
      </dgm:t>
    </dgm:pt>
    <dgm:pt modelId="{3BAAEB73-BAF1-4A64-B2C1-3B886A8C1C7A}" type="pres">
      <dgm:prSet presAssocID="{0BBDBF34-1007-46B4-855C-4F887D240544}" presName="Name0" presStyleCnt="0">
        <dgm:presLayoutVars>
          <dgm:dir/>
          <dgm:resizeHandles val="exact"/>
        </dgm:presLayoutVars>
      </dgm:prSet>
      <dgm:spPr/>
    </dgm:pt>
    <dgm:pt modelId="{E50871E8-930E-49B4-AAF0-6D418BEB2F91}" type="pres">
      <dgm:prSet presAssocID="{82C1A91C-D5B0-477C-8F27-AF51943C306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4E8A546-293B-4587-A8DF-8C7B671C242C}" type="pres">
      <dgm:prSet presAssocID="{853A72AE-A25A-429C-85AF-2DD87CB0D998}" presName="sibTrans" presStyleLbl="sibTrans2D1" presStyleIdx="0" presStyleCnt="3"/>
      <dgm:spPr/>
      <dgm:t>
        <a:bodyPr/>
        <a:lstStyle/>
        <a:p>
          <a:endParaRPr lang="tr-TR"/>
        </a:p>
      </dgm:t>
    </dgm:pt>
    <dgm:pt modelId="{8C627EB6-918C-40FF-967D-62B5474A40F5}" type="pres">
      <dgm:prSet presAssocID="{853A72AE-A25A-429C-85AF-2DD87CB0D998}" presName="connectorText" presStyleLbl="sibTrans2D1" presStyleIdx="0" presStyleCnt="3"/>
      <dgm:spPr/>
      <dgm:t>
        <a:bodyPr/>
        <a:lstStyle/>
        <a:p>
          <a:endParaRPr lang="tr-TR"/>
        </a:p>
      </dgm:t>
    </dgm:pt>
    <dgm:pt modelId="{83B2B97C-F3EA-4418-A8B8-E0DC89F04F9D}" type="pres">
      <dgm:prSet presAssocID="{2BEEB173-4D06-4B83-B193-4F053948D33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E039F52-9049-4B37-A88B-D3AF8911EC04}" type="pres">
      <dgm:prSet presAssocID="{B761D3C2-BCF2-4B09-BCDC-EB9A03D7AD4A}" presName="sibTrans" presStyleLbl="sibTrans2D1" presStyleIdx="1" presStyleCnt="3"/>
      <dgm:spPr/>
      <dgm:t>
        <a:bodyPr/>
        <a:lstStyle/>
        <a:p>
          <a:endParaRPr lang="tr-TR"/>
        </a:p>
      </dgm:t>
    </dgm:pt>
    <dgm:pt modelId="{B9B1775B-295D-4562-8DFA-F305D31FAA45}" type="pres">
      <dgm:prSet presAssocID="{B761D3C2-BCF2-4B09-BCDC-EB9A03D7AD4A}" presName="connectorText" presStyleLbl="sibTrans2D1" presStyleIdx="1" presStyleCnt="3"/>
      <dgm:spPr/>
      <dgm:t>
        <a:bodyPr/>
        <a:lstStyle/>
        <a:p>
          <a:endParaRPr lang="tr-TR"/>
        </a:p>
      </dgm:t>
    </dgm:pt>
    <dgm:pt modelId="{E3302064-A014-4B58-A27C-B0581253F6B8}" type="pres">
      <dgm:prSet presAssocID="{2C22815F-7AB9-4DF8-9778-EB2AFD588FE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9C563B1-278D-41C2-9057-F5A42F5E5D0F}" type="pres">
      <dgm:prSet presAssocID="{B6977D6E-E2F1-4831-A88D-7F32E4F8EB8C}" presName="sibTrans" presStyleLbl="sibTrans2D1" presStyleIdx="2" presStyleCnt="3"/>
      <dgm:spPr/>
      <dgm:t>
        <a:bodyPr/>
        <a:lstStyle/>
        <a:p>
          <a:endParaRPr lang="tr-TR"/>
        </a:p>
      </dgm:t>
    </dgm:pt>
    <dgm:pt modelId="{9AE4BD73-DEE5-468B-A36D-207CA6483E34}" type="pres">
      <dgm:prSet presAssocID="{B6977D6E-E2F1-4831-A88D-7F32E4F8EB8C}" presName="connectorText" presStyleLbl="sibTrans2D1" presStyleIdx="2" presStyleCnt="3"/>
      <dgm:spPr/>
      <dgm:t>
        <a:bodyPr/>
        <a:lstStyle/>
        <a:p>
          <a:endParaRPr lang="tr-TR"/>
        </a:p>
      </dgm:t>
    </dgm:pt>
    <dgm:pt modelId="{FBC5FFBD-6C4F-40FE-823F-99D22E184E9C}" type="pres">
      <dgm:prSet presAssocID="{9D52FEBC-4D26-42C9-A2FE-C44EC617CFB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782885E-4A73-4B8A-9243-7E7EAE1C35BF}" type="presOf" srcId="{B6977D6E-E2F1-4831-A88D-7F32E4F8EB8C}" destId="{9AE4BD73-DEE5-468B-A36D-207CA6483E34}" srcOrd="1" destOrd="0" presId="urn:microsoft.com/office/officeart/2005/8/layout/process1"/>
    <dgm:cxn modelId="{13D6D1E6-E1AE-4D72-A2EC-965A4302611B}" type="presOf" srcId="{B6977D6E-E2F1-4831-A88D-7F32E4F8EB8C}" destId="{19C563B1-278D-41C2-9057-F5A42F5E5D0F}" srcOrd="0" destOrd="0" presId="urn:microsoft.com/office/officeart/2005/8/layout/process1"/>
    <dgm:cxn modelId="{FEBC61BC-A8AC-4852-8030-6046EE0588CB}" type="presOf" srcId="{2C22815F-7AB9-4DF8-9778-EB2AFD588FE9}" destId="{E3302064-A014-4B58-A27C-B0581253F6B8}" srcOrd="0" destOrd="0" presId="urn:microsoft.com/office/officeart/2005/8/layout/process1"/>
    <dgm:cxn modelId="{05862F76-9C08-4994-A4F3-0BD6FA87F8F8}" type="presOf" srcId="{2BEEB173-4D06-4B83-B193-4F053948D33C}" destId="{83B2B97C-F3EA-4418-A8B8-E0DC89F04F9D}" srcOrd="0" destOrd="0" presId="urn:microsoft.com/office/officeart/2005/8/layout/process1"/>
    <dgm:cxn modelId="{862FD59E-1538-4571-B708-CCBA615F700D}" type="presOf" srcId="{0BBDBF34-1007-46B4-855C-4F887D240544}" destId="{3BAAEB73-BAF1-4A64-B2C1-3B886A8C1C7A}" srcOrd="0" destOrd="0" presId="urn:microsoft.com/office/officeart/2005/8/layout/process1"/>
    <dgm:cxn modelId="{0B15DAC2-2A78-4A60-A73B-3FC854D25B68}" type="presOf" srcId="{B761D3C2-BCF2-4B09-BCDC-EB9A03D7AD4A}" destId="{B9B1775B-295D-4562-8DFA-F305D31FAA45}" srcOrd="1" destOrd="0" presId="urn:microsoft.com/office/officeart/2005/8/layout/process1"/>
    <dgm:cxn modelId="{2E68018C-CE5B-43F8-B6C1-D540D6920C4C}" srcId="{0BBDBF34-1007-46B4-855C-4F887D240544}" destId="{2BEEB173-4D06-4B83-B193-4F053948D33C}" srcOrd="1" destOrd="0" parTransId="{511A0386-81CC-4567-A7A8-99696332CBA5}" sibTransId="{B761D3C2-BCF2-4B09-BCDC-EB9A03D7AD4A}"/>
    <dgm:cxn modelId="{8805079E-83AB-4C8B-8CE8-7B120A2FC807}" type="presOf" srcId="{9D52FEBC-4D26-42C9-A2FE-C44EC617CFBC}" destId="{FBC5FFBD-6C4F-40FE-823F-99D22E184E9C}" srcOrd="0" destOrd="0" presId="urn:microsoft.com/office/officeart/2005/8/layout/process1"/>
    <dgm:cxn modelId="{21542851-45C0-49FD-A019-9807C29F2E07}" type="presOf" srcId="{B761D3C2-BCF2-4B09-BCDC-EB9A03D7AD4A}" destId="{FE039F52-9049-4B37-A88B-D3AF8911EC04}" srcOrd="0" destOrd="0" presId="urn:microsoft.com/office/officeart/2005/8/layout/process1"/>
    <dgm:cxn modelId="{A890AC18-0EFF-4B8A-BB87-29E8FD451D9A}" type="presOf" srcId="{853A72AE-A25A-429C-85AF-2DD87CB0D998}" destId="{54E8A546-293B-4587-A8DF-8C7B671C242C}" srcOrd="0" destOrd="0" presId="urn:microsoft.com/office/officeart/2005/8/layout/process1"/>
    <dgm:cxn modelId="{CFCCF950-EA67-4B17-815A-A070CE834AC2}" srcId="{0BBDBF34-1007-46B4-855C-4F887D240544}" destId="{2C22815F-7AB9-4DF8-9778-EB2AFD588FE9}" srcOrd="2" destOrd="0" parTransId="{CF8B5543-EE36-4407-975D-655E9F9A8999}" sibTransId="{B6977D6E-E2F1-4831-A88D-7F32E4F8EB8C}"/>
    <dgm:cxn modelId="{95BC05E4-57A1-4276-9863-EEF244CD7268}" type="presOf" srcId="{853A72AE-A25A-429C-85AF-2DD87CB0D998}" destId="{8C627EB6-918C-40FF-967D-62B5474A40F5}" srcOrd="1" destOrd="0" presId="urn:microsoft.com/office/officeart/2005/8/layout/process1"/>
    <dgm:cxn modelId="{02BB8B3B-FFF7-4C44-8C58-7D5361A72655}" srcId="{0BBDBF34-1007-46B4-855C-4F887D240544}" destId="{9D52FEBC-4D26-42C9-A2FE-C44EC617CFBC}" srcOrd="3" destOrd="0" parTransId="{1C730DB4-9CF2-4564-9215-FFC1F3ACB3C1}" sibTransId="{CBEB9088-9ABB-472A-A49E-D45BCC0F4B49}"/>
    <dgm:cxn modelId="{D7618382-3497-498A-887D-73C61BC0DDC1}" type="presOf" srcId="{82C1A91C-D5B0-477C-8F27-AF51943C306F}" destId="{E50871E8-930E-49B4-AAF0-6D418BEB2F91}" srcOrd="0" destOrd="0" presId="urn:microsoft.com/office/officeart/2005/8/layout/process1"/>
    <dgm:cxn modelId="{54B84299-FA33-4A06-9900-FADD84EBC523}" srcId="{0BBDBF34-1007-46B4-855C-4F887D240544}" destId="{82C1A91C-D5B0-477C-8F27-AF51943C306F}" srcOrd="0" destOrd="0" parTransId="{B3A9A76B-C08A-4C09-897A-A2333A9473CC}" sibTransId="{853A72AE-A25A-429C-85AF-2DD87CB0D998}"/>
    <dgm:cxn modelId="{90973F54-6179-4922-B69A-A9288A1B367D}" type="presParOf" srcId="{3BAAEB73-BAF1-4A64-B2C1-3B886A8C1C7A}" destId="{E50871E8-930E-49B4-AAF0-6D418BEB2F91}" srcOrd="0" destOrd="0" presId="urn:microsoft.com/office/officeart/2005/8/layout/process1"/>
    <dgm:cxn modelId="{EC394827-85DD-4D68-8683-A1D8B4BF53DE}" type="presParOf" srcId="{3BAAEB73-BAF1-4A64-B2C1-3B886A8C1C7A}" destId="{54E8A546-293B-4587-A8DF-8C7B671C242C}" srcOrd="1" destOrd="0" presId="urn:microsoft.com/office/officeart/2005/8/layout/process1"/>
    <dgm:cxn modelId="{ED87867A-E6FF-4CA8-8234-3EB24B7842F3}" type="presParOf" srcId="{54E8A546-293B-4587-A8DF-8C7B671C242C}" destId="{8C627EB6-918C-40FF-967D-62B5474A40F5}" srcOrd="0" destOrd="0" presId="urn:microsoft.com/office/officeart/2005/8/layout/process1"/>
    <dgm:cxn modelId="{6DC6B30C-B9D8-4DF2-ADF1-C48422022DA4}" type="presParOf" srcId="{3BAAEB73-BAF1-4A64-B2C1-3B886A8C1C7A}" destId="{83B2B97C-F3EA-4418-A8B8-E0DC89F04F9D}" srcOrd="2" destOrd="0" presId="urn:microsoft.com/office/officeart/2005/8/layout/process1"/>
    <dgm:cxn modelId="{F0802E8E-3DE8-4CA5-916F-1FE2ABFD06A8}" type="presParOf" srcId="{3BAAEB73-BAF1-4A64-B2C1-3B886A8C1C7A}" destId="{FE039F52-9049-4B37-A88B-D3AF8911EC04}" srcOrd="3" destOrd="0" presId="urn:microsoft.com/office/officeart/2005/8/layout/process1"/>
    <dgm:cxn modelId="{A541ECF1-6B4A-4FA4-94E4-38291AC7EBF7}" type="presParOf" srcId="{FE039F52-9049-4B37-A88B-D3AF8911EC04}" destId="{B9B1775B-295D-4562-8DFA-F305D31FAA45}" srcOrd="0" destOrd="0" presId="urn:microsoft.com/office/officeart/2005/8/layout/process1"/>
    <dgm:cxn modelId="{4B4A9535-1025-4E4A-9975-E88DF65C6F5A}" type="presParOf" srcId="{3BAAEB73-BAF1-4A64-B2C1-3B886A8C1C7A}" destId="{E3302064-A014-4B58-A27C-B0581253F6B8}" srcOrd="4" destOrd="0" presId="urn:microsoft.com/office/officeart/2005/8/layout/process1"/>
    <dgm:cxn modelId="{3946DF76-70B0-4179-87FB-A4EAEB8AA635}" type="presParOf" srcId="{3BAAEB73-BAF1-4A64-B2C1-3B886A8C1C7A}" destId="{19C563B1-278D-41C2-9057-F5A42F5E5D0F}" srcOrd="5" destOrd="0" presId="urn:microsoft.com/office/officeart/2005/8/layout/process1"/>
    <dgm:cxn modelId="{FEB3774C-1F8B-44AA-ABF6-453614DA6CC3}" type="presParOf" srcId="{19C563B1-278D-41C2-9057-F5A42F5E5D0F}" destId="{9AE4BD73-DEE5-468B-A36D-207CA6483E34}" srcOrd="0" destOrd="0" presId="urn:microsoft.com/office/officeart/2005/8/layout/process1"/>
    <dgm:cxn modelId="{B188364E-7F20-4011-A5F5-24BD56397546}" type="presParOf" srcId="{3BAAEB73-BAF1-4A64-B2C1-3B886A8C1C7A}" destId="{FBC5FFBD-6C4F-40FE-823F-99D22E184E9C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4CEB39-9827-4DA0-8F2B-B3429CF90E5F}" type="doc">
      <dgm:prSet loTypeId="urn:microsoft.com/office/officeart/2005/8/layout/hProcess4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EF90FAF-F208-4A0A-BCA1-B80CA40E99C6}">
      <dgm:prSet phldrT="[Metin]"/>
      <dgm:spPr/>
      <dgm:t>
        <a:bodyPr/>
        <a:lstStyle/>
        <a:p>
          <a:r>
            <a:rPr lang="tr-TR" dirty="0"/>
            <a:t>Veri Toplama</a:t>
          </a:r>
        </a:p>
      </dgm:t>
    </dgm:pt>
    <dgm:pt modelId="{A4A329C2-A5BC-4127-8B32-BB6EA4DC31F1}" type="parTrans" cxnId="{0F95F54B-C157-45B2-A77B-B2A5677D2E77}">
      <dgm:prSet/>
      <dgm:spPr/>
      <dgm:t>
        <a:bodyPr/>
        <a:lstStyle/>
        <a:p>
          <a:endParaRPr lang="tr-TR"/>
        </a:p>
      </dgm:t>
    </dgm:pt>
    <dgm:pt modelId="{7E449D0F-096A-4FBF-A993-FA15D1BF16A7}" type="sibTrans" cxnId="{0F95F54B-C157-45B2-A77B-B2A5677D2E77}">
      <dgm:prSet/>
      <dgm:spPr/>
      <dgm:t>
        <a:bodyPr/>
        <a:lstStyle/>
        <a:p>
          <a:endParaRPr lang="tr-TR"/>
        </a:p>
      </dgm:t>
    </dgm:pt>
    <dgm:pt modelId="{9F1EEA95-25ED-4A84-85FB-954ABBDFE0E7}">
      <dgm:prSet phldrT="[Metin]"/>
      <dgm:spPr/>
      <dgm:t>
        <a:bodyPr/>
        <a:lstStyle/>
        <a:p>
          <a:r>
            <a:rPr lang="tr-TR" dirty="0"/>
            <a:t>EEG Kaydı</a:t>
          </a:r>
        </a:p>
      </dgm:t>
    </dgm:pt>
    <dgm:pt modelId="{69997F74-F589-4F9F-ABCF-0397EA8C2E81}" type="parTrans" cxnId="{8409DCA2-2891-4DD5-9940-899BB4406885}">
      <dgm:prSet/>
      <dgm:spPr/>
      <dgm:t>
        <a:bodyPr/>
        <a:lstStyle/>
        <a:p>
          <a:endParaRPr lang="tr-TR"/>
        </a:p>
      </dgm:t>
    </dgm:pt>
    <dgm:pt modelId="{91E72FA8-BC4A-4A4F-BCCA-D2CAC48EC170}" type="sibTrans" cxnId="{8409DCA2-2891-4DD5-9940-899BB4406885}">
      <dgm:prSet/>
      <dgm:spPr/>
      <dgm:t>
        <a:bodyPr/>
        <a:lstStyle/>
        <a:p>
          <a:endParaRPr lang="tr-TR"/>
        </a:p>
      </dgm:t>
    </dgm:pt>
    <dgm:pt modelId="{39BAFE9D-67A3-4947-A144-76F572478947}">
      <dgm:prSet phldrT="[Metin]"/>
      <dgm:spPr/>
      <dgm:t>
        <a:bodyPr/>
        <a:lstStyle/>
        <a:p>
          <a:r>
            <a:rPr lang="tr-TR" dirty="0"/>
            <a:t>Sinyal Filtreleme</a:t>
          </a:r>
        </a:p>
      </dgm:t>
    </dgm:pt>
    <dgm:pt modelId="{67DF4C7C-A194-444C-84E2-71CC03FFC94D}" type="parTrans" cxnId="{5072325F-9ACA-4FF7-B9F9-42F8B2C96D29}">
      <dgm:prSet/>
      <dgm:spPr/>
      <dgm:t>
        <a:bodyPr/>
        <a:lstStyle/>
        <a:p>
          <a:endParaRPr lang="tr-TR"/>
        </a:p>
      </dgm:t>
    </dgm:pt>
    <dgm:pt modelId="{B8E8098C-F6D4-4B35-BF64-D64A421AF3FA}" type="sibTrans" cxnId="{5072325F-9ACA-4FF7-B9F9-42F8B2C96D29}">
      <dgm:prSet/>
      <dgm:spPr/>
      <dgm:t>
        <a:bodyPr/>
        <a:lstStyle/>
        <a:p>
          <a:endParaRPr lang="tr-TR"/>
        </a:p>
      </dgm:t>
    </dgm:pt>
    <dgm:pt modelId="{A7A130C7-EED2-4B51-AC94-3E32E96CE4C8}">
      <dgm:prSet phldrT="[Metin]"/>
      <dgm:spPr/>
      <dgm:t>
        <a:bodyPr/>
        <a:lstStyle/>
        <a:p>
          <a:r>
            <a:rPr lang="tr-TR" dirty="0"/>
            <a:t>Sinyal İşleme</a:t>
          </a:r>
        </a:p>
      </dgm:t>
    </dgm:pt>
    <dgm:pt modelId="{8F7FB628-6FB5-4287-B338-CEEE71BC4777}" type="parTrans" cxnId="{F88CCCA0-2AB5-4317-944E-641B63921F58}">
      <dgm:prSet/>
      <dgm:spPr/>
      <dgm:t>
        <a:bodyPr/>
        <a:lstStyle/>
        <a:p>
          <a:endParaRPr lang="tr-TR"/>
        </a:p>
      </dgm:t>
    </dgm:pt>
    <dgm:pt modelId="{650886C2-1B43-4FDA-965A-8B2B0EA8BED1}" type="sibTrans" cxnId="{F88CCCA0-2AB5-4317-944E-641B63921F58}">
      <dgm:prSet/>
      <dgm:spPr/>
      <dgm:t>
        <a:bodyPr/>
        <a:lstStyle/>
        <a:p>
          <a:endParaRPr lang="tr-TR"/>
        </a:p>
      </dgm:t>
    </dgm:pt>
    <dgm:pt modelId="{E53CA458-ED70-4773-BEF1-450F532DAD17}">
      <dgm:prSet phldrT="[Metin]"/>
      <dgm:spPr/>
      <dgm:t>
        <a:bodyPr/>
        <a:lstStyle/>
        <a:p>
          <a:r>
            <a:rPr lang="tr-TR" dirty="0"/>
            <a:t>Öznitelik Çıkarma</a:t>
          </a:r>
        </a:p>
      </dgm:t>
    </dgm:pt>
    <dgm:pt modelId="{6779034A-5244-4798-B967-BE6747E297FD}" type="parTrans" cxnId="{BED77AB6-A996-4BC6-896B-08B43635BA5E}">
      <dgm:prSet/>
      <dgm:spPr/>
      <dgm:t>
        <a:bodyPr/>
        <a:lstStyle/>
        <a:p>
          <a:endParaRPr lang="tr-TR"/>
        </a:p>
      </dgm:t>
    </dgm:pt>
    <dgm:pt modelId="{21662A84-584C-4911-954B-FABBB6BEDCE7}" type="sibTrans" cxnId="{BED77AB6-A996-4BC6-896B-08B43635BA5E}">
      <dgm:prSet/>
      <dgm:spPr/>
      <dgm:t>
        <a:bodyPr/>
        <a:lstStyle/>
        <a:p>
          <a:endParaRPr lang="tr-TR"/>
        </a:p>
      </dgm:t>
    </dgm:pt>
    <dgm:pt modelId="{94EEC8AE-E3A1-43C3-BB88-A86FDDCC192A}">
      <dgm:prSet phldrT="[Metin]"/>
      <dgm:spPr/>
      <dgm:t>
        <a:bodyPr/>
        <a:lstStyle/>
        <a:p>
          <a:r>
            <a:rPr lang="tr-TR" dirty="0"/>
            <a:t>Sınıflandırma</a:t>
          </a:r>
        </a:p>
      </dgm:t>
    </dgm:pt>
    <dgm:pt modelId="{F3B808FA-40D8-4CB0-9D07-5F1D9636BC26}" type="parTrans" cxnId="{378B78A5-C1E5-4856-AF75-9CC6521259C0}">
      <dgm:prSet/>
      <dgm:spPr/>
      <dgm:t>
        <a:bodyPr/>
        <a:lstStyle/>
        <a:p>
          <a:endParaRPr lang="tr-TR"/>
        </a:p>
      </dgm:t>
    </dgm:pt>
    <dgm:pt modelId="{F00F1820-A749-4F60-B92D-CA1B785B1000}" type="sibTrans" cxnId="{378B78A5-C1E5-4856-AF75-9CC6521259C0}">
      <dgm:prSet/>
      <dgm:spPr/>
      <dgm:t>
        <a:bodyPr/>
        <a:lstStyle/>
        <a:p>
          <a:endParaRPr lang="tr-TR"/>
        </a:p>
      </dgm:t>
    </dgm:pt>
    <dgm:pt modelId="{FD9FC7B9-E5FA-458A-ACB6-54D2AFFFC594}">
      <dgm:prSet phldrT="[Metin]"/>
      <dgm:spPr/>
      <dgm:t>
        <a:bodyPr/>
        <a:lstStyle/>
        <a:p>
          <a:r>
            <a:rPr lang="tr-TR" dirty="0"/>
            <a:t>Kontrol Sistemi</a:t>
          </a:r>
        </a:p>
      </dgm:t>
    </dgm:pt>
    <dgm:pt modelId="{5CC078A7-2618-4E10-A289-EB19BBCAD41D}" type="parTrans" cxnId="{C8AEA869-ECBB-48BE-BE1A-EE538C20D018}">
      <dgm:prSet/>
      <dgm:spPr/>
      <dgm:t>
        <a:bodyPr/>
        <a:lstStyle/>
        <a:p>
          <a:endParaRPr lang="tr-TR"/>
        </a:p>
      </dgm:t>
    </dgm:pt>
    <dgm:pt modelId="{F1EDA5B0-AC85-44E0-BCAF-1F1EB6A93D4C}" type="sibTrans" cxnId="{C8AEA869-ECBB-48BE-BE1A-EE538C20D018}">
      <dgm:prSet/>
      <dgm:spPr/>
      <dgm:t>
        <a:bodyPr/>
        <a:lstStyle/>
        <a:p>
          <a:endParaRPr lang="tr-TR"/>
        </a:p>
      </dgm:t>
    </dgm:pt>
    <dgm:pt modelId="{DBB1D352-3D66-4D41-82A7-06563936B6D7}">
      <dgm:prSet phldrT="[Metin]"/>
      <dgm:spPr/>
      <dgm:t>
        <a:bodyPr/>
        <a:lstStyle/>
        <a:p>
          <a:r>
            <a:rPr lang="tr-TR" dirty="0"/>
            <a:t>Robot</a:t>
          </a:r>
        </a:p>
      </dgm:t>
    </dgm:pt>
    <dgm:pt modelId="{108E64D7-88EA-414E-BF14-E3325E8F1E39}" type="parTrans" cxnId="{86145D7E-FF13-462F-B1F6-E9A890A23963}">
      <dgm:prSet/>
      <dgm:spPr/>
      <dgm:t>
        <a:bodyPr/>
        <a:lstStyle/>
        <a:p>
          <a:endParaRPr lang="tr-TR"/>
        </a:p>
      </dgm:t>
    </dgm:pt>
    <dgm:pt modelId="{1CCBCE76-D7C1-4785-AC55-06A6764AA2D7}" type="sibTrans" cxnId="{86145D7E-FF13-462F-B1F6-E9A890A23963}">
      <dgm:prSet/>
      <dgm:spPr/>
      <dgm:t>
        <a:bodyPr/>
        <a:lstStyle/>
        <a:p>
          <a:endParaRPr lang="tr-TR"/>
        </a:p>
      </dgm:t>
    </dgm:pt>
    <dgm:pt modelId="{2DCAFDC6-1F8E-4181-8D2A-9F88BD92545A}">
      <dgm:prSet phldrT="[Metin]"/>
      <dgm:spPr/>
      <dgm:t>
        <a:bodyPr/>
        <a:lstStyle/>
        <a:p>
          <a:r>
            <a:rPr lang="tr-TR" dirty="0"/>
            <a:t>Bilgisayar</a:t>
          </a:r>
        </a:p>
      </dgm:t>
    </dgm:pt>
    <dgm:pt modelId="{69EDBB5F-2DE3-47B7-8529-B157EE0E0606}" type="parTrans" cxnId="{8FEF40C4-02DE-4D69-8B17-35ABDDB34B1C}">
      <dgm:prSet/>
      <dgm:spPr/>
      <dgm:t>
        <a:bodyPr/>
        <a:lstStyle/>
        <a:p>
          <a:endParaRPr lang="tr-TR"/>
        </a:p>
      </dgm:t>
    </dgm:pt>
    <dgm:pt modelId="{7E6358E2-AD9A-4283-BFA7-12D6B8B1B2A9}" type="sibTrans" cxnId="{8FEF40C4-02DE-4D69-8B17-35ABDDB34B1C}">
      <dgm:prSet/>
      <dgm:spPr/>
      <dgm:t>
        <a:bodyPr/>
        <a:lstStyle/>
        <a:p>
          <a:endParaRPr lang="tr-TR"/>
        </a:p>
      </dgm:t>
    </dgm:pt>
    <dgm:pt modelId="{54F69787-FD70-4793-85CC-E4438E7E3A0A}">
      <dgm:prSet phldrT="[Metin]"/>
      <dgm:spPr/>
      <dgm:t>
        <a:bodyPr/>
        <a:lstStyle/>
        <a:p>
          <a:r>
            <a:rPr lang="tr-TR" dirty="0"/>
            <a:t>Kullanıcıya Destek (Feedback)</a:t>
          </a:r>
        </a:p>
      </dgm:t>
    </dgm:pt>
    <dgm:pt modelId="{2485A228-9F51-4BAF-B436-B033CC00F436}" type="parTrans" cxnId="{C03E3A45-2519-48AE-9A43-0DCD79E0F077}">
      <dgm:prSet/>
      <dgm:spPr/>
      <dgm:t>
        <a:bodyPr/>
        <a:lstStyle/>
        <a:p>
          <a:endParaRPr lang="tr-TR"/>
        </a:p>
      </dgm:t>
    </dgm:pt>
    <dgm:pt modelId="{EB2EB01A-0D18-4148-86E8-65022F68D2CA}" type="sibTrans" cxnId="{C03E3A45-2519-48AE-9A43-0DCD79E0F077}">
      <dgm:prSet/>
      <dgm:spPr/>
      <dgm:t>
        <a:bodyPr/>
        <a:lstStyle/>
        <a:p>
          <a:endParaRPr lang="tr-TR"/>
        </a:p>
      </dgm:t>
    </dgm:pt>
    <dgm:pt modelId="{3E5F4586-F90F-45B6-A891-976D9E2B4727}">
      <dgm:prSet phldrT="[Metin]"/>
      <dgm:spPr/>
      <dgm:t>
        <a:bodyPr/>
        <a:lstStyle/>
        <a:p>
          <a:r>
            <a:rPr lang="tr-TR" dirty="0"/>
            <a:t>Genlik</a:t>
          </a:r>
        </a:p>
      </dgm:t>
    </dgm:pt>
    <dgm:pt modelId="{DB95F1E3-752D-480C-9EDD-F37141889CCC}" type="parTrans" cxnId="{751608F1-8D11-4845-B665-325517FB1177}">
      <dgm:prSet/>
      <dgm:spPr/>
      <dgm:t>
        <a:bodyPr/>
        <a:lstStyle/>
        <a:p>
          <a:endParaRPr lang="tr-TR"/>
        </a:p>
      </dgm:t>
    </dgm:pt>
    <dgm:pt modelId="{EE8D0025-B18A-4D2F-868E-022CF96B5CC2}" type="sibTrans" cxnId="{751608F1-8D11-4845-B665-325517FB1177}">
      <dgm:prSet/>
      <dgm:spPr/>
      <dgm:t>
        <a:bodyPr/>
        <a:lstStyle/>
        <a:p>
          <a:endParaRPr lang="tr-TR"/>
        </a:p>
      </dgm:t>
    </dgm:pt>
    <dgm:pt modelId="{DFC33E37-3C73-4519-9A75-10ECCAE68BEC}">
      <dgm:prSet phldrT="[Metin]"/>
      <dgm:spPr/>
      <dgm:t>
        <a:bodyPr/>
        <a:lstStyle/>
        <a:p>
          <a:r>
            <a:rPr lang="tr-TR" dirty="0"/>
            <a:t>Frekans</a:t>
          </a:r>
        </a:p>
      </dgm:t>
    </dgm:pt>
    <dgm:pt modelId="{09321DFC-8D94-4360-B34E-BC2B2ED12BC0}" type="parTrans" cxnId="{36CC6AFE-7455-42B4-9580-27EBBDE82615}">
      <dgm:prSet/>
      <dgm:spPr/>
      <dgm:t>
        <a:bodyPr/>
        <a:lstStyle/>
        <a:p>
          <a:endParaRPr lang="tr-TR"/>
        </a:p>
      </dgm:t>
    </dgm:pt>
    <dgm:pt modelId="{4A40052A-6BA1-47B7-AE24-807739C0E84B}" type="sibTrans" cxnId="{36CC6AFE-7455-42B4-9580-27EBBDE82615}">
      <dgm:prSet/>
      <dgm:spPr/>
      <dgm:t>
        <a:bodyPr/>
        <a:lstStyle/>
        <a:p>
          <a:endParaRPr lang="tr-TR"/>
        </a:p>
      </dgm:t>
    </dgm:pt>
    <dgm:pt modelId="{410C2BE8-619D-47F9-9866-B3B40C8EC756}">
      <dgm:prSet phldrT="[Metin]"/>
      <dgm:spPr/>
      <dgm:t>
        <a:bodyPr/>
        <a:lstStyle/>
        <a:p>
          <a:r>
            <a:rPr lang="tr-TR" dirty="0"/>
            <a:t>Standart sapma </a:t>
          </a:r>
          <a:r>
            <a:rPr lang="tr-TR" dirty="0" err="1"/>
            <a:t>vs</a:t>
          </a:r>
          <a:endParaRPr lang="tr-TR" dirty="0"/>
        </a:p>
      </dgm:t>
    </dgm:pt>
    <dgm:pt modelId="{B8B422D4-6D8F-4173-A9DA-E002285E4B57}" type="parTrans" cxnId="{C5A0E6D9-4D53-4BA5-9630-2A2A051CEBE6}">
      <dgm:prSet/>
      <dgm:spPr/>
      <dgm:t>
        <a:bodyPr/>
        <a:lstStyle/>
        <a:p>
          <a:endParaRPr lang="tr-TR"/>
        </a:p>
      </dgm:t>
    </dgm:pt>
    <dgm:pt modelId="{27802624-682A-4AB4-81A6-E9A8460F6694}" type="sibTrans" cxnId="{C5A0E6D9-4D53-4BA5-9630-2A2A051CEBE6}">
      <dgm:prSet/>
      <dgm:spPr/>
      <dgm:t>
        <a:bodyPr/>
        <a:lstStyle/>
        <a:p>
          <a:endParaRPr lang="tr-TR"/>
        </a:p>
      </dgm:t>
    </dgm:pt>
    <dgm:pt modelId="{B42DCDAD-B0AB-40B1-B3CA-1416EE8A7324}">
      <dgm:prSet phldrT="[Metin]"/>
      <dgm:spPr/>
      <dgm:t>
        <a:bodyPr/>
        <a:lstStyle/>
        <a:p>
          <a:r>
            <a:rPr lang="tr-TR" dirty="0"/>
            <a:t>Hareket yönü tayini</a:t>
          </a:r>
        </a:p>
      </dgm:t>
    </dgm:pt>
    <dgm:pt modelId="{53902FA7-5F95-4B80-A808-6EB44D4FFC30}" type="parTrans" cxnId="{9E7E383B-74DC-4279-BE7F-909C98102BEA}">
      <dgm:prSet/>
      <dgm:spPr/>
      <dgm:t>
        <a:bodyPr/>
        <a:lstStyle/>
        <a:p>
          <a:endParaRPr lang="tr-TR"/>
        </a:p>
      </dgm:t>
    </dgm:pt>
    <dgm:pt modelId="{117BE94C-5B1A-43C4-AC8C-D683947F47BD}" type="sibTrans" cxnId="{9E7E383B-74DC-4279-BE7F-909C98102BEA}">
      <dgm:prSet/>
      <dgm:spPr/>
      <dgm:t>
        <a:bodyPr/>
        <a:lstStyle/>
        <a:p>
          <a:endParaRPr lang="tr-TR"/>
        </a:p>
      </dgm:t>
    </dgm:pt>
    <dgm:pt modelId="{1BB33547-4C42-4187-8C44-E316617B00A6}">
      <dgm:prSet phldrT="[Metin]"/>
      <dgm:spPr/>
      <dgm:t>
        <a:bodyPr/>
        <a:lstStyle/>
        <a:p>
          <a:r>
            <a:rPr lang="tr-TR" dirty="0"/>
            <a:t>Aktivite cinsinin tayini</a:t>
          </a:r>
        </a:p>
      </dgm:t>
    </dgm:pt>
    <dgm:pt modelId="{9B6BEE74-23C4-41BA-B944-808DD13000D0}" type="parTrans" cxnId="{90FC1B19-D294-477D-AF4B-415953B6AACA}">
      <dgm:prSet/>
      <dgm:spPr/>
      <dgm:t>
        <a:bodyPr/>
        <a:lstStyle/>
        <a:p>
          <a:endParaRPr lang="tr-TR"/>
        </a:p>
      </dgm:t>
    </dgm:pt>
    <dgm:pt modelId="{6ED4CD9D-DBD5-4EA8-9DB3-A909457F1D70}" type="sibTrans" cxnId="{90FC1B19-D294-477D-AF4B-415953B6AACA}">
      <dgm:prSet/>
      <dgm:spPr/>
      <dgm:t>
        <a:bodyPr/>
        <a:lstStyle/>
        <a:p>
          <a:endParaRPr lang="tr-TR"/>
        </a:p>
      </dgm:t>
    </dgm:pt>
    <dgm:pt modelId="{C3353367-E056-4427-A9C4-2AADE36244E9}" type="pres">
      <dgm:prSet presAssocID="{3F4CEB39-9827-4DA0-8F2B-B3429CF90E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DB6017E-A16F-490B-A2DC-204A3BE0CC73}" type="pres">
      <dgm:prSet presAssocID="{3F4CEB39-9827-4DA0-8F2B-B3429CF90E5F}" presName="tSp" presStyleCnt="0"/>
      <dgm:spPr/>
    </dgm:pt>
    <dgm:pt modelId="{768A9F0D-AC09-4096-99B7-50874B0F49B9}" type="pres">
      <dgm:prSet presAssocID="{3F4CEB39-9827-4DA0-8F2B-B3429CF90E5F}" presName="bSp" presStyleCnt="0"/>
      <dgm:spPr/>
    </dgm:pt>
    <dgm:pt modelId="{FE73CDE7-232D-4800-A458-6011088474DF}" type="pres">
      <dgm:prSet presAssocID="{3F4CEB39-9827-4DA0-8F2B-B3429CF90E5F}" presName="process" presStyleCnt="0"/>
      <dgm:spPr/>
    </dgm:pt>
    <dgm:pt modelId="{8CD8210E-F96F-4201-B987-A0EEAD57613C}" type="pres">
      <dgm:prSet presAssocID="{BEF90FAF-F208-4A0A-BCA1-B80CA40E99C6}" presName="composite1" presStyleCnt="0"/>
      <dgm:spPr/>
    </dgm:pt>
    <dgm:pt modelId="{311C5755-4FA0-4D3D-BE08-4F333CA21F40}" type="pres">
      <dgm:prSet presAssocID="{BEF90FAF-F208-4A0A-BCA1-B80CA40E99C6}" presName="dummyNode1" presStyleLbl="node1" presStyleIdx="0" presStyleCnt="3"/>
      <dgm:spPr/>
    </dgm:pt>
    <dgm:pt modelId="{C2D3B647-5F81-4F14-8367-93EC7B1A886B}" type="pres">
      <dgm:prSet presAssocID="{BEF90FAF-F208-4A0A-BCA1-B80CA40E99C6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7CBBF0E-8CF8-4FB1-8B99-57841C620A73}" type="pres">
      <dgm:prSet presAssocID="{BEF90FAF-F208-4A0A-BCA1-B80CA40E99C6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EDA01B9-84C6-461A-86F0-47B742825327}" type="pres">
      <dgm:prSet presAssocID="{BEF90FAF-F208-4A0A-BCA1-B80CA40E99C6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8CCAE53-AE18-4E17-8CA1-202A5B477008}" type="pres">
      <dgm:prSet presAssocID="{BEF90FAF-F208-4A0A-BCA1-B80CA40E99C6}" presName="connSite1" presStyleCnt="0"/>
      <dgm:spPr/>
    </dgm:pt>
    <dgm:pt modelId="{3D17EB87-3829-4EF6-9BB3-E63906791037}" type="pres">
      <dgm:prSet presAssocID="{7E449D0F-096A-4FBF-A993-FA15D1BF16A7}" presName="Name9" presStyleLbl="sibTrans2D1" presStyleIdx="0" presStyleCnt="2"/>
      <dgm:spPr/>
      <dgm:t>
        <a:bodyPr/>
        <a:lstStyle/>
        <a:p>
          <a:endParaRPr lang="tr-TR"/>
        </a:p>
      </dgm:t>
    </dgm:pt>
    <dgm:pt modelId="{D29E0F1C-4B89-46D5-A376-CBA2C32F4F25}" type="pres">
      <dgm:prSet presAssocID="{A7A130C7-EED2-4B51-AC94-3E32E96CE4C8}" presName="composite2" presStyleCnt="0"/>
      <dgm:spPr/>
    </dgm:pt>
    <dgm:pt modelId="{7A3454A3-47FA-4AE9-AB55-DF75E3568CEE}" type="pres">
      <dgm:prSet presAssocID="{A7A130C7-EED2-4B51-AC94-3E32E96CE4C8}" presName="dummyNode2" presStyleLbl="node1" presStyleIdx="0" presStyleCnt="3"/>
      <dgm:spPr/>
    </dgm:pt>
    <dgm:pt modelId="{E7B04884-F986-4056-A96C-E2FF51A37FE2}" type="pres">
      <dgm:prSet presAssocID="{A7A130C7-EED2-4B51-AC94-3E32E96CE4C8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EC29735-EA5F-4193-8F1D-50BE71B0721B}" type="pres">
      <dgm:prSet presAssocID="{A7A130C7-EED2-4B51-AC94-3E32E96CE4C8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0EB6AA3-6EDC-4636-B212-E394081692C4}" type="pres">
      <dgm:prSet presAssocID="{A7A130C7-EED2-4B51-AC94-3E32E96CE4C8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2F05C9B-417F-4CDE-BE06-E370D1CC34E8}" type="pres">
      <dgm:prSet presAssocID="{A7A130C7-EED2-4B51-AC94-3E32E96CE4C8}" presName="connSite2" presStyleCnt="0"/>
      <dgm:spPr/>
    </dgm:pt>
    <dgm:pt modelId="{FEA5E422-BE78-40BB-9204-31D2EAE736F5}" type="pres">
      <dgm:prSet presAssocID="{650886C2-1B43-4FDA-965A-8B2B0EA8BED1}" presName="Name18" presStyleLbl="sibTrans2D1" presStyleIdx="1" presStyleCnt="2"/>
      <dgm:spPr/>
      <dgm:t>
        <a:bodyPr/>
        <a:lstStyle/>
        <a:p>
          <a:endParaRPr lang="tr-TR"/>
        </a:p>
      </dgm:t>
    </dgm:pt>
    <dgm:pt modelId="{1A4A6169-C468-4E7E-B56E-5EAC6A8DFCD8}" type="pres">
      <dgm:prSet presAssocID="{FD9FC7B9-E5FA-458A-ACB6-54D2AFFFC594}" presName="composite1" presStyleCnt="0"/>
      <dgm:spPr/>
    </dgm:pt>
    <dgm:pt modelId="{B2F818EB-5A6C-498F-A363-AE1EE6D3D5CF}" type="pres">
      <dgm:prSet presAssocID="{FD9FC7B9-E5FA-458A-ACB6-54D2AFFFC594}" presName="dummyNode1" presStyleLbl="node1" presStyleIdx="1" presStyleCnt="3"/>
      <dgm:spPr/>
    </dgm:pt>
    <dgm:pt modelId="{9B20C9F1-DD2B-41EE-AF54-1CD888CB52AC}" type="pres">
      <dgm:prSet presAssocID="{FD9FC7B9-E5FA-458A-ACB6-54D2AFFFC594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00CBFB8-B9E3-48AF-91C8-73CD8144BF63}" type="pres">
      <dgm:prSet presAssocID="{FD9FC7B9-E5FA-458A-ACB6-54D2AFFFC594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698F5CB-5EE2-4E44-BA7F-0C50F7A92C74}" type="pres">
      <dgm:prSet presAssocID="{FD9FC7B9-E5FA-458A-ACB6-54D2AFFFC594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2812B87-2769-48CF-860C-CE041474B365}" type="pres">
      <dgm:prSet presAssocID="{FD9FC7B9-E5FA-458A-ACB6-54D2AFFFC594}" presName="connSite1" presStyleCnt="0"/>
      <dgm:spPr/>
    </dgm:pt>
  </dgm:ptLst>
  <dgm:cxnLst>
    <dgm:cxn modelId="{96CA792E-BA3F-43F5-91D9-279ADB3AF5CB}" type="presOf" srcId="{54F69787-FD70-4793-85CC-E4438E7E3A0A}" destId="{300CBFB8-B9E3-48AF-91C8-73CD8144BF63}" srcOrd="1" destOrd="2" presId="urn:microsoft.com/office/officeart/2005/8/layout/hProcess4"/>
    <dgm:cxn modelId="{D7C1FCB8-D00E-4477-B6B3-29FEEF11132A}" type="presOf" srcId="{A7A130C7-EED2-4B51-AC94-3E32E96CE4C8}" destId="{90EB6AA3-6EDC-4636-B212-E394081692C4}" srcOrd="0" destOrd="0" presId="urn:microsoft.com/office/officeart/2005/8/layout/hProcess4"/>
    <dgm:cxn modelId="{C5A0E6D9-4D53-4BA5-9630-2A2A051CEBE6}" srcId="{E53CA458-ED70-4773-BEF1-450F532DAD17}" destId="{410C2BE8-619D-47F9-9866-B3B40C8EC756}" srcOrd="2" destOrd="0" parTransId="{B8B422D4-6D8F-4173-A9DA-E002285E4B57}" sibTransId="{27802624-682A-4AB4-81A6-E9A8460F6694}"/>
    <dgm:cxn modelId="{DA5E13F9-23CB-4E31-95CD-57CDD1064DDF}" type="presOf" srcId="{650886C2-1B43-4FDA-965A-8B2B0EA8BED1}" destId="{FEA5E422-BE78-40BB-9204-31D2EAE736F5}" srcOrd="0" destOrd="0" presId="urn:microsoft.com/office/officeart/2005/8/layout/hProcess4"/>
    <dgm:cxn modelId="{7A4EDADE-BB2F-4129-9171-19193C7FB159}" type="presOf" srcId="{94EEC8AE-E3A1-43C3-BB88-A86FDDCC192A}" destId="{1EC29735-EA5F-4193-8F1D-50BE71B0721B}" srcOrd="1" destOrd="4" presId="urn:microsoft.com/office/officeart/2005/8/layout/hProcess4"/>
    <dgm:cxn modelId="{BBEEC42B-FD7A-4A96-BECF-395A5B0558CF}" type="presOf" srcId="{DFC33E37-3C73-4519-9A75-10ECCAE68BEC}" destId="{1EC29735-EA5F-4193-8F1D-50BE71B0721B}" srcOrd="1" destOrd="2" presId="urn:microsoft.com/office/officeart/2005/8/layout/hProcess4"/>
    <dgm:cxn modelId="{9E7E383B-74DC-4279-BE7F-909C98102BEA}" srcId="{94EEC8AE-E3A1-43C3-BB88-A86FDDCC192A}" destId="{B42DCDAD-B0AB-40B1-B3CA-1416EE8A7324}" srcOrd="0" destOrd="0" parTransId="{53902FA7-5F95-4B80-A808-6EB44D4FFC30}" sibTransId="{117BE94C-5B1A-43C4-AC8C-D683947F47BD}"/>
    <dgm:cxn modelId="{48159201-80ED-473B-BC88-538EC7ED4634}" type="presOf" srcId="{B42DCDAD-B0AB-40B1-B3CA-1416EE8A7324}" destId="{1EC29735-EA5F-4193-8F1D-50BE71B0721B}" srcOrd="1" destOrd="5" presId="urn:microsoft.com/office/officeart/2005/8/layout/hProcess4"/>
    <dgm:cxn modelId="{79243530-C76D-445B-B7DC-A7FF69A7EE04}" type="presOf" srcId="{2DCAFDC6-1F8E-4181-8D2A-9F88BD92545A}" destId="{9B20C9F1-DD2B-41EE-AF54-1CD888CB52AC}" srcOrd="0" destOrd="1" presId="urn:microsoft.com/office/officeart/2005/8/layout/hProcess4"/>
    <dgm:cxn modelId="{C66CBA9C-ED13-4279-B585-AF2876D9CE53}" type="presOf" srcId="{410C2BE8-619D-47F9-9866-B3B40C8EC756}" destId="{1EC29735-EA5F-4193-8F1D-50BE71B0721B}" srcOrd="1" destOrd="3" presId="urn:microsoft.com/office/officeart/2005/8/layout/hProcess4"/>
    <dgm:cxn modelId="{D2146382-EBD7-43F6-A2D3-149306EE792A}" type="presOf" srcId="{2DCAFDC6-1F8E-4181-8D2A-9F88BD92545A}" destId="{300CBFB8-B9E3-48AF-91C8-73CD8144BF63}" srcOrd="1" destOrd="1" presId="urn:microsoft.com/office/officeart/2005/8/layout/hProcess4"/>
    <dgm:cxn modelId="{81470654-D05A-4F7A-AEFA-5F8B1BBA0FD6}" type="presOf" srcId="{BEF90FAF-F208-4A0A-BCA1-B80CA40E99C6}" destId="{1EDA01B9-84C6-461A-86F0-47B742825327}" srcOrd="0" destOrd="0" presId="urn:microsoft.com/office/officeart/2005/8/layout/hProcess4"/>
    <dgm:cxn modelId="{EF486A35-B41C-4990-9F04-64A75CF1197F}" type="presOf" srcId="{1BB33547-4C42-4187-8C44-E316617B00A6}" destId="{1EC29735-EA5F-4193-8F1D-50BE71B0721B}" srcOrd="1" destOrd="6" presId="urn:microsoft.com/office/officeart/2005/8/layout/hProcess4"/>
    <dgm:cxn modelId="{517A3B9B-073C-4353-A83C-02EBD7CF8F78}" type="presOf" srcId="{39BAFE9D-67A3-4947-A144-76F572478947}" destId="{C2D3B647-5F81-4F14-8367-93EC7B1A886B}" srcOrd="0" destOrd="1" presId="urn:microsoft.com/office/officeart/2005/8/layout/hProcess4"/>
    <dgm:cxn modelId="{7A070676-4A45-4276-B9EA-FAFEFFD9C4BD}" type="presOf" srcId="{9F1EEA95-25ED-4A84-85FB-954ABBDFE0E7}" destId="{B7CBBF0E-8CF8-4FB1-8B99-57841C620A73}" srcOrd="1" destOrd="0" presId="urn:microsoft.com/office/officeart/2005/8/layout/hProcess4"/>
    <dgm:cxn modelId="{8C42BFAD-F874-4BA0-B6D0-22B1A8B086A3}" type="presOf" srcId="{3F4CEB39-9827-4DA0-8F2B-B3429CF90E5F}" destId="{C3353367-E056-4427-A9C4-2AADE36244E9}" srcOrd="0" destOrd="0" presId="urn:microsoft.com/office/officeart/2005/8/layout/hProcess4"/>
    <dgm:cxn modelId="{2AC65EBD-93AA-468D-854E-151B8FF45188}" type="presOf" srcId="{DFC33E37-3C73-4519-9A75-10ECCAE68BEC}" destId="{E7B04884-F986-4056-A96C-E2FF51A37FE2}" srcOrd="0" destOrd="2" presId="urn:microsoft.com/office/officeart/2005/8/layout/hProcess4"/>
    <dgm:cxn modelId="{F88CCCA0-2AB5-4317-944E-641B63921F58}" srcId="{3F4CEB39-9827-4DA0-8F2B-B3429CF90E5F}" destId="{A7A130C7-EED2-4B51-AC94-3E32E96CE4C8}" srcOrd="1" destOrd="0" parTransId="{8F7FB628-6FB5-4287-B338-CEEE71BC4777}" sibTransId="{650886C2-1B43-4FDA-965A-8B2B0EA8BED1}"/>
    <dgm:cxn modelId="{6F57FDC3-36FF-4339-BFB3-EF0F434EA6F4}" type="presOf" srcId="{7E449D0F-096A-4FBF-A993-FA15D1BF16A7}" destId="{3D17EB87-3829-4EF6-9BB3-E63906791037}" srcOrd="0" destOrd="0" presId="urn:microsoft.com/office/officeart/2005/8/layout/hProcess4"/>
    <dgm:cxn modelId="{D2843A0A-42AB-46E5-B3D5-D1D31E2F5A02}" type="presOf" srcId="{B42DCDAD-B0AB-40B1-B3CA-1416EE8A7324}" destId="{E7B04884-F986-4056-A96C-E2FF51A37FE2}" srcOrd="0" destOrd="5" presId="urn:microsoft.com/office/officeart/2005/8/layout/hProcess4"/>
    <dgm:cxn modelId="{86145D7E-FF13-462F-B1F6-E9A890A23963}" srcId="{FD9FC7B9-E5FA-458A-ACB6-54D2AFFFC594}" destId="{DBB1D352-3D66-4D41-82A7-06563936B6D7}" srcOrd="0" destOrd="0" parTransId="{108E64D7-88EA-414E-BF14-E3325E8F1E39}" sibTransId="{1CCBCE76-D7C1-4785-AC55-06A6764AA2D7}"/>
    <dgm:cxn modelId="{73F883BC-8968-47FD-A642-0747C161CEC0}" type="presOf" srcId="{DBB1D352-3D66-4D41-82A7-06563936B6D7}" destId="{300CBFB8-B9E3-48AF-91C8-73CD8144BF63}" srcOrd="1" destOrd="0" presId="urn:microsoft.com/office/officeart/2005/8/layout/hProcess4"/>
    <dgm:cxn modelId="{8FEF40C4-02DE-4D69-8B17-35ABDDB34B1C}" srcId="{FD9FC7B9-E5FA-458A-ACB6-54D2AFFFC594}" destId="{2DCAFDC6-1F8E-4181-8D2A-9F88BD92545A}" srcOrd="1" destOrd="0" parTransId="{69EDBB5F-2DE3-47B7-8529-B157EE0E0606}" sibTransId="{7E6358E2-AD9A-4283-BFA7-12D6B8B1B2A9}"/>
    <dgm:cxn modelId="{36CC6AFE-7455-42B4-9580-27EBBDE82615}" srcId="{E53CA458-ED70-4773-BEF1-450F532DAD17}" destId="{DFC33E37-3C73-4519-9A75-10ECCAE68BEC}" srcOrd="1" destOrd="0" parTransId="{09321DFC-8D94-4360-B34E-BC2B2ED12BC0}" sibTransId="{4A40052A-6BA1-47B7-AE24-807739C0E84B}"/>
    <dgm:cxn modelId="{5E1DD5B5-1F16-4213-B7CD-CCF27633C749}" type="presOf" srcId="{1BB33547-4C42-4187-8C44-E316617B00A6}" destId="{E7B04884-F986-4056-A96C-E2FF51A37FE2}" srcOrd="0" destOrd="6" presId="urn:microsoft.com/office/officeart/2005/8/layout/hProcess4"/>
    <dgm:cxn modelId="{C03E3A45-2519-48AE-9A43-0DCD79E0F077}" srcId="{FD9FC7B9-E5FA-458A-ACB6-54D2AFFFC594}" destId="{54F69787-FD70-4793-85CC-E4438E7E3A0A}" srcOrd="2" destOrd="0" parTransId="{2485A228-9F51-4BAF-B436-B033CC00F436}" sibTransId="{EB2EB01A-0D18-4148-86E8-65022F68D2CA}"/>
    <dgm:cxn modelId="{BED43D21-B0CC-4479-A2C8-17E540620E6C}" type="presOf" srcId="{DBB1D352-3D66-4D41-82A7-06563936B6D7}" destId="{9B20C9F1-DD2B-41EE-AF54-1CD888CB52AC}" srcOrd="0" destOrd="0" presId="urn:microsoft.com/office/officeart/2005/8/layout/hProcess4"/>
    <dgm:cxn modelId="{04420335-AF86-405F-BDBA-26C5F3A8017E}" type="presOf" srcId="{39BAFE9D-67A3-4947-A144-76F572478947}" destId="{B7CBBF0E-8CF8-4FB1-8B99-57841C620A73}" srcOrd="1" destOrd="1" presId="urn:microsoft.com/office/officeart/2005/8/layout/hProcess4"/>
    <dgm:cxn modelId="{5A10740D-D77D-4A32-8E96-A30F96E16C62}" type="presOf" srcId="{54F69787-FD70-4793-85CC-E4438E7E3A0A}" destId="{9B20C9F1-DD2B-41EE-AF54-1CD888CB52AC}" srcOrd="0" destOrd="2" presId="urn:microsoft.com/office/officeart/2005/8/layout/hProcess4"/>
    <dgm:cxn modelId="{791E2788-7A0C-486B-B92B-0662720FFEAD}" type="presOf" srcId="{410C2BE8-619D-47F9-9866-B3B40C8EC756}" destId="{E7B04884-F986-4056-A96C-E2FF51A37FE2}" srcOrd="0" destOrd="3" presId="urn:microsoft.com/office/officeart/2005/8/layout/hProcess4"/>
    <dgm:cxn modelId="{EEBDED7B-A994-4988-9C93-203A306963B5}" type="presOf" srcId="{E53CA458-ED70-4773-BEF1-450F532DAD17}" destId="{1EC29735-EA5F-4193-8F1D-50BE71B0721B}" srcOrd="1" destOrd="0" presId="urn:microsoft.com/office/officeart/2005/8/layout/hProcess4"/>
    <dgm:cxn modelId="{B784B39D-DCE6-4189-B6D8-3A128BD72884}" type="presOf" srcId="{9F1EEA95-25ED-4A84-85FB-954ABBDFE0E7}" destId="{C2D3B647-5F81-4F14-8367-93EC7B1A886B}" srcOrd="0" destOrd="0" presId="urn:microsoft.com/office/officeart/2005/8/layout/hProcess4"/>
    <dgm:cxn modelId="{678029A4-A74C-46D0-B812-339E7DCB0706}" type="presOf" srcId="{3E5F4586-F90F-45B6-A891-976D9E2B4727}" destId="{E7B04884-F986-4056-A96C-E2FF51A37FE2}" srcOrd="0" destOrd="1" presId="urn:microsoft.com/office/officeart/2005/8/layout/hProcess4"/>
    <dgm:cxn modelId="{D99B6533-03C4-4982-B4BE-302B19664954}" type="presOf" srcId="{3E5F4586-F90F-45B6-A891-976D9E2B4727}" destId="{1EC29735-EA5F-4193-8F1D-50BE71B0721B}" srcOrd="1" destOrd="1" presId="urn:microsoft.com/office/officeart/2005/8/layout/hProcess4"/>
    <dgm:cxn modelId="{B62FEB7B-9DB2-4213-B4F9-CE2869979DBA}" type="presOf" srcId="{E53CA458-ED70-4773-BEF1-450F532DAD17}" destId="{E7B04884-F986-4056-A96C-E2FF51A37FE2}" srcOrd="0" destOrd="0" presId="urn:microsoft.com/office/officeart/2005/8/layout/hProcess4"/>
    <dgm:cxn modelId="{D0F1A5C0-C283-4C85-9BDD-201249EBF466}" type="presOf" srcId="{FD9FC7B9-E5FA-458A-ACB6-54D2AFFFC594}" destId="{B698F5CB-5EE2-4E44-BA7F-0C50F7A92C74}" srcOrd="0" destOrd="0" presId="urn:microsoft.com/office/officeart/2005/8/layout/hProcess4"/>
    <dgm:cxn modelId="{8409DCA2-2891-4DD5-9940-899BB4406885}" srcId="{BEF90FAF-F208-4A0A-BCA1-B80CA40E99C6}" destId="{9F1EEA95-25ED-4A84-85FB-954ABBDFE0E7}" srcOrd="0" destOrd="0" parTransId="{69997F74-F589-4F9F-ABCF-0397EA8C2E81}" sibTransId="{91E72FA8-BC4A-4A4F-BCCA-D2CAC48EC170}"/>
    <dgm:cxn modelId="{BED77AB6-A996-4BC6-896B-08B43635BA5E}" srcId="{A7A130C7-EED2-4B51-AC94-3E32E96CE4C8}" destId="{E53CA458-ED70-4773-BEF1-450F532DAD17}" srcOrd="0" destOrd="0" parTransId="{6779034A-5244-4798-B967-BE6747E297FD}" sibTransId="{21662A84-584C-4911-954B-FABBB6BEDCE7}"/>
    <dgm:cxn modelId="{751608F1-8D11-4845-B665-325517FB1177}" srcId="{E53CA458-ED70-4773-BEF1-450F532DAD17}" destId="{3E5F4586-F90F-45B6-A891-976D9E2B4727}" srcOrd="0" destOrd="0" parTransId="{DB95F1E3-752D-480C-9EDD-F37141889CCC}" sibTransId="{EE8D0025-B18A-4D2F-868E-022CF96B5CC2}"/>
    <dgm:cxn modelId="{5072325F-9ACA-4FF7-B9F9-42F8B2C96D29}" srcId="{BEF90FAF-F208-4A0A-BCA1-B80CA40E99C6}" destId="{39BAFE9D-67A3-4947-A144-76F572478947}" srcOrd="1" destOrd="0" parTransId="{67DF4C7C-A194-444C-84E2-71CC03FFC94D}" sibTransId="{B8E8098C-F6D4-4B35-BF64-D64A421AF3FA}"/>
    <dgm:cxn modelId="{378B78A5-C1E5-4856-AF75-9CC6521259C0}" srcId="{A7A130C7-EED2-4B51-AC94-3E32E96CE4C8}" destId="{94EEC8AE-E3A1-43C3-BB88-A86FDDCC192A}" srcOrd="1" destOrd="0" parTransId="{F3B808FA-40D8-4CB0-9D07-5F1D9636BC26}" sibTransId="{F00F1820-A749-4F60-B92D-CA1B785B1000}"/>
    <dgm:cxn modelId="{8C91B2B3-E8D7-4B5A-A1AB-D3E7DC04A579}" type="presOf" srcId="{94EEC8AE-E3A1-43C3-BB88-A86FDDCC192A}" destId="{E7B04884-F986-4056-A96C-E2FF51A37FE2}" srcOrd="0" destOrd="4" presId="urn:microsoft.com/office/officeart/2005/8/layout/hProcess4"/>
    <dgm:cxn modelId="{C8AEA869-ECBB-48BE-BE1A-EE538C20D018}" srcId="{3F4CEB39-9827-4DA0-8F2B-B3429CF90E5F}" destId="{FD9FC7B9-E5FA-458A-ACB6-54D2AFFFC594}" srcOrd="2" destOrd="0" parTransId="{5CC078A7-2618-4E10-A289-EB19BBCAD41D}" sibTransId="{F1EDA5B0-AC85-44E0-BCAF-1F1EB6A93D4C}"/>
    <dgm:cxn modelId="{0F95F54B-C157-45B2-A77B-B2A5677D2E77}" srcId="{3F4CEB39-9827-4DA0-8F2B-B3429CF90E5F}" destId="{BEF90FAF-F208-4A0A-BCA1-B80CA40E99C6}" srcOrd="0" destOrd="0" parTransId="{A4A329C2-A5BC-4127-8B32-BB6EA4DC31F1}" sibTransId="{7E449D0F-096A-4FBF-A993-FA15D1BF16A7}"/>
    <dgm:cxn modelId="{90FC1B19-D294-477D-AF4B-415953B6AACA}" srcId="{94EEC8AE-E3A1-43C3-BB88-A86FDDCC192A}" destId="{1BB33547-4C42-4187-8C44-E316617B00A6}" srcOrd="1" destOrd="0" parTransId="{9B6BEE74-23C4-41BA-B944-808DD13000D0}" sibTransId="{6ED4CD9D-DBD5-4EA8-9DB3-A909457F1D70}"/>
    <dgm:cxn modelId="{4681ECCD-C584-4469-ABDF-65544C59315F}" type="presParOf" srcId="{C3353367-E056-4427-A9C4-2AADE36244E9}" destId="{2DB6017E-A16F-490B-A2DC-204A3BE0CC73}" srcOrd="0" destOrd="0" presId="urn:microsoft.com/office/officeart/2005/8/layout/hProcess4"/>
    <dgm:cxn modelId="{4B5527FF-C619-4FF7-AF0C-611DFD66E1E5}" type="presParOf" srcId="{C3353367-E056-4427-A9C4-2AADE36244E9}" destId="{768A9F0D-AC09-4096-99B7-50874B0F49B9}" srcOrd="1" destOrd="0" presId="urn:microsoft.com/office/officeart/2005/8/layout/hProcess4"/>
    <dgm:cxn modelId="{3E628F8F-854E-446E-B976-19B0474E854A}" type="presParOf" srcId="{C3353367-E056-4427-A9C4-2AADE36244E9}" destId="{FE73CDE7-232D-4800-A458-6011088474DF}" srcOrd="2" destOrd="0" presId="urn:microsoft.com/office/officeart/2005/8/layout/hProcess4"/>
    <dgm:cxn modelId="{4F021A4B-2064-4926-88E7-262BE072563B}" type="presParOf" srcId="{FE73CDE7-232D-4800-A458-6011088474DF}" destId="{8CD8210E-F96F-4201-B987-A0EEAD57613C}" srcOrd="0" destOrd="0" presId="urn:microsoft.com/office/officeart/2005/8/layout/hProcess4"/>
    <dgm:cxn modelId="{21C71B9A-BA48-4576-9830-D9CDF5843D12}" type="presParOf" srcId="{8CD8210E-F96F-4201-B987-A0EEAD57613C}" destId="{311C5755-4FA0-4D3D-BE08-4F333CA21F40}" srcOrd="0" destOrd="0" presId="urn:microsoft.com/office/officeart/2005/8/layout/hProcess4"/>
    <dgm:cxn modelId="{695C5DD7-DA9A-4F38-88F4-7C1B06AF1513}" type="presParOf" srcId="{8CD8210E-F96F-4201-B987-A0EEAD57613C}" destId="{C2D3B647-5F81-4F14-8367-93EC7B1A886B}" srcOrd="1" destOrd="0" presId="urn:microsoft.com/office/officeart/2005/8/layout/hProcess4"/>
    <dgm:cxn modelId="{712A5B41-9DAA-482A-8C93-8B5DEA139A8B}" type="presParOf" srcId="{8CD8210E-F96F-4201-B987-A0EEAD57613C}" destId="{B7CBBF0E-8CF8-4FB1-8B99-57841C620A73}" srcOrd="2" destOrd="0" presId="urn:microsoft.com/office/officeart/2005/8/layout/hProcess4"/>
    <dgm:cxn modelId="{AD1DC1B1-21B1-4B94-9BCE-7006F52E01C9}" type="presParOf" srcId="{8CD8210E-F96F-4201-B987-A0EEAD57613C}" destId="{1EDA01B9-84C6-461A-86F0-47B742825327}" srcOrd="3" destOrd="0" presId="urn:microsoft.com/office/officeart/2005/8/layout/hProcess4"/>
    <dgm:cxn modelId="{9239FE01-4D91-4316-BC75-AFBAB93CF13F}" type="presParOf" srcId="{8CD8210E-F96F-4201-B987-A0EEAD57613C}" destId="{88CCAE53-AE18-4E17-8CA1-202A5B477008}" srcOrd="4" destOrd="0" presId="urn:microsoft.com/office/officeart/2005/8/layout/hProcess4"/>
    <dgm:cxn modelId="{D5DF49D5-F3AF-42C3-8CCB-5663C9F6CAB5}" type="presParOf" srcId="{FE73CDE7-232D-4800-A458-6011088474DF}" destId="{3D17EB87-3829-4EF6-9BB3-E63906791037}" srcOrd="1" destOrd="0" presId="urn:microsoft.com/office/officeart/2005/8/layout/hProcess4"/>
    <dgm:cxn modelId="{8E7D254E-CF69-4C15-A128-CF6B7205392C}" type="presParOf" srcId="{FE73CDE7-232D-4800-A458-6011088474DF}" destId="{D29E0F1C-4B89-46D5-A376-CBA2C32F4F25}" srcOrd="2" destOrd="0" presId="urn:microsoft.com/office/officeart/2005/8/layout/hProcess4"/>
    <dgm:cxn modelId="{9EB3445D-82F4-4CC6-9C89-2FFC0A1C1CA2}" type="presParOf" srcId="{D29E0F1C-4B89-46D5-A376-CBA2C32F4F25}" destId="{7A3454A3-47FA-4AE9-AB55-DF75E3568CEE}" srcOrd="0" destOrd="0" presId="urn:microsoft.com/office/officeart/2005/8/layout/hProcess4"/>
    <dgm:cxn modelId="{38E78690-B578-4ECF-8D58-AC4B2DFA10B4}" type="presParOf" srcId="{D29E0F1C-4B89-46D5-A376-CBA2C32F4F25}" destId="{E7B04884-F986-4056-A96C-E2FF51A37FE2}" srcOrd="1" destOrd="0" presId="urn:microsoft.com/office/officeart/2005/8/layout/hProcess4"/>
    <dgm:cxn modelId="{7774FD5B-44B7-4B6E-9DB1-58EE9EFE36CC}" type="presParOf" srcId="{D29E0F1C-4B89-46D5-A376-CBA2C32F4F25}" destId="{1EC29735-EA5F-4193-8F1D-50BE71B0721B}" srcOrd="2" destOrd="0" presId="urn:microsoft.com/office/officeart/2005/8/layout/hProcess4"/>
    <dgm:cxn modelId="{433C597C-490F-4143-BA0E-67D9D21B723F}" type="presParOf" srcId="{D29E0F1C-4B89-46D5-A376-CBA2C32F4F25}" destId="{90EB6AA3-6EDC-4636-B212-E394081692C4}" srcOrd="3" destOrd="0" presId="urn:microsoft.com/office/officeart/2005/8/layout/hProcess4"/>
    <dgm:cxn modelId="{BFC8C34D-8F54-47BD-BBA0-201DA7392B04}" type="presParOf" srcId="{D29E0F1C-4B89-46D5-A376-CBA2C32F4F25}" destId="{A2F05C9B-417F-4CDE-BE06-E370D1CC34E8}" srcOrd="4" destOrd="0" presId="urn:microsoft.com/office/officeart/2005/8/layout/hProcess4"/>
    <dgm:cxn modelId="{C70156B8-69AC-4E5B-90A6-2FC2D33A1B18}" type="presParOf" srcId="{FE73CDE7-232D-4800-A458-6011088474DF}" destId="{FEA5E422-BE78-40BB-9204-31D2EAE736F5}" srcOrd="3" destOrd="0" presId="urn:microsoft.com/office/officeart/2005/8/layout/hProcess4"/>
    <dgm:cxn modelId="{6657F72E-A544-4050-8094-7CBBEE3AE335}" type="presParOf" srcId="{FE73CDE7-232D-4800-A458-6011088474DF}" destId="{1A4A6169-C468-4E7E-B56E-5EAC6A8DFCD8}" srcOrd="4" destOrd="0" presId="urn:microsoft.com/office/officeart/2005/8/layout/hProcess4"/>
    <dgm:cxn modelId="{46FC5751-B114-498D-B27A-CCF0D05AFFBF}" type="presParOf" srcId="{1A4A6169-C468-4E7E-B56E-5EAC6A8DFCD8}" destId="{B2F818EB-5A6C-498F-A363-AE1EE6D3D5CF}" srcOrd="0" destOrd="0" presId="urn:microsoft.com/office/officeart/2005/8/layout/hProcess4"/>
    <dgm:cxn modelId="{7EC75D35-AC31-4727-994D-FE9AC925B9BE}" type="presParOf" srcId="{1A4A6169-C468-4E7E-B56E-5EAC6A8DFCD8}" destId="{9B20C9F1-DD2B-41EE-AF54-1CD888CB52AC}" srcOrd="1" destOrd="0" presId="urn:microsoft.com/office/officeart/2005/8/layout/hProcess4"/>
    <dgm:cxn modelId="{C8F3038F-157F-4C78-A910-90882414FA58}" type="presParOf" srcId="{1A4A6169-C468-4E7E-B56E-5EAC6A8DFCD8}" destId="{300CBFB8-B9E3-48AF-91C8-73CD8144BF63}" srcOrd="2" destOrd="0" presId="urn:microsoft.com/office/officeart/2005/8/layout/hProcess4"/>
    <dgm:cxn modelId="{1D99A6FF-0B20-48F0-BD99-7E8DA0DF4264}" type="presParOf" srcId="{1A4A6169-C468-4E7E-B56E-5EAC6A8DFCD8}" destId="{B698F5CB-5EE2-4E44-BA7F-0C50F7A92C74}" srcOrd="3" destOrd="0" presId="urn:microsoft.com/office/officeart/2005/8/layout/hProcess4"/>
    <dgm:cxn modelId="{B883C873-C658-4DE7-A9D6-4DF45E5E3A79}" type="presParOf" srcId="{1A4A6169-C468-4E7E-B56E-5EAC6A8DFCD8}" destId="{22812B87-2769-48CF-860C-CE041474B36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B7EFC1-3298-43BD-B606-EB5C76EC67B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CC02730-8E73-4205-BCA4-E3C603A7B456}">
      <dgm:prSet phldrT="[Text]"/>
      <dgm:spPr/>
      <dgm:t>
        <a:bodyPr/>
        <a:lstStyle/>
        <a:p>
          <a:r>
            <a:rPr lang="tr-TR" dirty="0"/>
            <a:t>Ses</a:t>
          </a:r>
        </a:p>
      </dgm:t>
    </dgm:pt>
    <dgm:pt modelId="{19743032-6775-42E4-9550-8B3DE896A121}" type="parTrans" cxnId="{A98F53FD-0CEC-43E7-91C2-1F215D97FB6E}">
      <dgm:prSet/>
      <dgm:spPr/>
      <dgm:t>
        <a:bodyPr/>
        <a:lstStyle/>
        <a:p>
          <a:endParaRPr lang="tr-TR"/>
        </a:p>
      </dgm:t>
    </dgm:pt>
    <dgm:pt modelId="{043EF238-C533-4A84-9BBD-DE38FCDD0166}" type="sibTrans" cxnId="{A98F53FD-0CEC-43E7-91C2-1F215D97FB6E}">
      <dgm:prSet/>
      <dgm:spPr/>
      <dgm:t>
        <a:bodyPr/>
        <a:lstStyle/>
        <a:p>
          <a:endParaRPr lang="tr-TR"/>
        </a:p>
      </dgm:t>
    </dgm:pt>
    <dgm:pt modelId="{5F2D252C-F0DC-47BC-B6F8-FE7783161D3C}">
      <dgm:prSet phldrT="[Text]"/>
      <dgm:spPr/>
      <dgm:t>
        <a:bodyPr/>
        <a:lstStyle/>
        <a:p>
          <a:r>
            <a:rPr lang="tr-TR" dirty="0"/>
            <a:t>Mikrofon</a:t>
          </a:r>
        </a:p>
      </dgm:t>
    </dgm:pt>
    <dgm:pt modelId="{38E4C8F1-09D9-4CAC-9C5B-B096C7C3C09F}" type="parTrans" cxnId="{AB9612B6-6746-4AED-AAF3-B7636BCC91D5}">
      <dgm:prSet/>
      <dgm:spPr/>
      <dgm:t>
        <a:bodyPr/>
        <a:lstStyle/>
        <a:p>
          <a:endParaRPr lang="tr-TR"/>
        </a:p>
      </dgm:t>
    </dgm:pt>
    <dgm:pt modelId="{8BC6D6FC-241D-4980-8468-54CDF34F5514}" type="sibTrans" cxnId="{AB9612B6-6746-4AED-AAF3-B7636BCC91D5}">
      <dgm:prSet/>
      <dgm:spPr/>
      <dgm:t>
        <a:bodyPr/>
        <a:lstStyle/>
        <a:p>
          <a:endParaRPr lang="tr-TR"/>
        </a:p>
      </dgm:t>
    </dgm:pt>
    <dgm:pt modelId="{007549F2-B8E1-442F-B863-2BB261F169AD}">
      <dgm:prSet phldrT="[Text]"/>
      <dgm:spPr/>
      <dgm:t>
        <a:bodyPr/>
        <a:lstStyle/>
        <a:p>
          <a:r>
            <a:rPr lang="tr-TR" dirty="0"/>
            <a:t>Sinyal İşleme</a:t>
          </a:r>
        </a:p>
      </dgm:t>
    </dgm:pt>
    <dgm:pt modelId="{DB8C16CD-BBA9-43DE-A9C7-C2FE48C76510}" type="parTrans" cxnId="{C3F8372C-D7A4-4B28-903F-B2B06FB0F62B}">
      <dgm:prSet/>
      <dgm:spPr/>
      <dgm:t>
        <a:bodyPr/>
        <a:lstStyle/>
        <a:p>
          <a:endParaRPr lang="tr-TR"/>
        </a:p>
      </dgm:t>
    </dgm:pt>
    <dgm:pt modelId="{93B1775C-6FC6-4405-8052-BC779D288905}" type="sibTrans" cxnId="{C3F8372C-D7A4-4B28-903F-B2B06FB0F62B}">
      <dgm:prSet/>
      <dgm:spPr/>
      <dgm:t>
        <a:bodyPr/>
        <a:lstStyle/>
        <a:p>
          <a:endParaRPr lang="tr-TR"/>
        </a:p>
      </dgm:t>
    </dgm:pt>
    <dgm:pt modelId="{601627A2-5E60-4FE0-BBC5-F92D7620E031}">
      <dgm:prSet/>
      <dgm:spPr/>
      <dgm:t>
        <a:bodyPr/>
        <a:lstStyle/>
        <a:p>
          <a:r>
            <a:rPr lang="tr-TR" dirty="0"/>
            <a:t>Elektrot(Koklea) </a:t>
          </a:r>
        </a:p>
      </dgm:t>
    </dgm:pt>
    <dgm:pt modelId="{652969A4-299C-47FF-B9CA-474F67CDC2C8}" type="parTrans" cxnId="{40CF3009-BA9B-4C6A-A295-C4BA0C4753D8}">
      <dgm:prSet/>
      <dgm:spPr/>
      <dgm:t>
        <a:bodyPr/>
        <a:lstStyle/>
        <a:p>
          <a:endParaRPr lang="tr-TR"/>
        </a:p>
      </dgm:t>
    </dgm:pt>
    <dgm:pt modelId="{2BD7FC99-E046-4D42-A117-0D1B2A583CD3}" type="sibTrans" cxnId="{40CF3009-BA9B-4C6A-A295-C4BA0C4753D8}">
      <dgm:prSet/>
      <dgm:spPr/>
      <dgm:t>
        <a:bodyPr/>
        <a:lstStyle/>
        <a:p>
          <a:endParaRPr lang="tr-TR"/>
        </a:p>
      </dgm:t>
    </dgm:pt>
    <dgm:pt modelId="{0E74071B-20C5-490E-8542-687A69DE9856}">
      <dgm:prSet/>
      <dgm:spPr/>
      <dgm:t>
        <a:bodyPr/>
        <a:lstStyle/>
        <a:p>
          <a:r>
            <a:rPr lang="tr-TR" dirty="0"/>
            <a:t>Duyma Merkezi</a:t>
          </a:r>
        </a:p>
      </dgm:t>
    </dgm:pt>
    <dgm:pt modelId="{45114C93-570F-42BD-B39B-C94F9D59765A}" type="parTrans" cxnId="{78CDCA0C-E7EC-4F67-A17B-EA2C9AF2A625}">
      <dgm:prSet/>
      <dgm:spPr/>
      <dgm:t>
        <a:bodyPr/>
        <a:lstStyle/>
        <a:p>
          <a:endParaRPr lang="tr-TR"/>
        </a:p>
      </dgm:t>
    </dgm:pt>
    <dgm:pt modelId="{1F2408D6-6B14-44F2-A364-7A74270724EE}" type="sibTrans" cxnId="{78CDCA0C-E7EC-4F67-A17B-EA2C9AF2A625}">
      <dgm:prSet/>
      <dgm:spPr/>
      <dgm:t>
        <a:bodyPr/>
        <a:lstStyle/>
        <a:p>
          <a:endParaRPr lang="tr-TR"/>
        </a:p>
      </dgm:t>
    </dgm:pt>
    <dgm:pt modelId="{0CDFF9A3-B851-4637-AE77-529CA7916018}" type="pres">
      <dgm:prSet presAssocID="{AEB7EFC1-3298-43BD-B606-EB5C76EC67B8}" presName="Name0" presStyleCnt="0">
        <dgm:presLayoutVars>
          <dgm:dir/>
          <dgm:animLvl val="lvl"/>
          <dgm:resizeHandles val="exact"/>
        </dgm:presLayoutVars>
      </dgm:prSet>
      <dgm:spPr/>
    </dgm:pt>
    <dgm:pt modelId="{B64A95A4-423F-4B19-A8E7-1302F4AC9854}" type="pres">
      <dgm:prSet presAssocID="{4CC02730-8E73-4205-BCA4-E3C603A7B456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AA4FA1F-A061-43AD-8CC8-05A11979AFB9}" type="pres">
      <dgm:prSet presAssocID="{043EF238-C533-4A84-9BBD-DE38FCDD0166}" presName="parTxOnlySpace" presStyleCnt="0"/>
      <dgm:spPr/>
    </dgm:pt>
    <dgm:pt modelId="{8C038B55-4D78-4CC4-96D5-D4D58E61D2CF}" type="pres">
      <dgm:prSet presAssocID="{5F2D252C-F0DC-47BC-B6F8-FE7783161D3C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F3CF696-C1AA-4D16-864A-2B8321C3B63C}" type="pres">
      <dgm:prSet presAssocID="{8BC6D6FC-241D-4980-8468-54CDF34F5514}" presName="parTxOnlySpace" presStyleCnt="0"/>
      <dgm:spPr/>
    </dgm:pt>
    <dgm:pt modelId="{1EB10897-ED64-47BF-B585-0BF36EA0C86F}" type="pres">
      <dgm:prSet presAssocID="{007549F2-B8E1-442F-B863-2BB261F169AD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B7C1023-CCAF-43BD-8883-02967970D092}" type="pres">
      <dgm:prSet presAssocID="{93B1775C-6FC6-4405-8052-BC779D288905}" presName="parTxOnlySpace" presStyleCnt="0"/>
      <dgm:spPr/>
    </dgm:pt>
    <dgm:pt modelId="{DF1C490F-C172-4C00-A0D4-CC05E49CE4A2}" type="pres">
      <dgm:prSet presAssocID="{601627A2-5E60-4FE0-BBC5-F92D7620E03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0D7F73E-49C3-4652-B3E3-F271C114C1C0}" type="pres">
      <dgm:prSet presAssocID="{2BD7FC99-E046-4D42-A117-0D1B2A583CD3}" presName="parTxOnlySpace" presStyleCnt="0"/>
      <dgm:spPr/>
    </dgm:pt>
    <dgm:pt modelId="{C2E503DD-EB73-483E-AC60-A20E1AABB0E8}" type="pres">
      <dgm:prSet presAssocID="{0E74071B-20C5-490E-8542-687A69DE9856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D2E52FF-317D-41FC-8140-3E7771E8A1EB}" type="presOf" srcId="{AEB7EFC1-3298-43BD-B606-EB5C76EC67B8}" destId="{0CDFF9A3-B851-4637-AE77-529CA7916018}" srcOrd="0" destOrd="0" presId="urn:microsoft.com/office/officeart/2005/8/layout/chevron1"/>
    <dgm:cxn modelId="{C3F8372C-D7A4-4B28-903F-B2B06FB0F62B}" srcId="{AEB7EFC1-3298-43BD-B606-EB5C76EC67B8}" destId="{007549F2-B8E1-442F-B863-2BB261F169AD}" srcOrd="2" destOrd="0" parTransId="{DB8C16CD-BBA9-43DE-A9C7-C2FE48C76510}" sibTransId="{93B1775C-6FC6-4405-8052-BC779D288905}"/>
    <dgm:cxn modelId="{40CF3009-BA9B-4C6A-A295-C4BA0C4753D8}" srcId="{AEB7EFC1-3298-43BD-B606-EB5C76EC67B8}" destId="{601627A2-5E60-4FE0-BBC5-F92D7620E031}" srcOrd="3" destOrd="0" parTransId="{652969A4-299C-47FF-B9CA-474F67CDC2C8}" sibTransId="{2BD7FC99-E046-4D42-A117-0D1B2A583CD3}"/>
    <dgm:cxn modelId="{E9F84279-FCFC-4D19-8092-0C2AF13547F7}" type="presOf" srcId="{007549F2-B8E1-442F-B863-2BB261F169AD}" destId="{1EB10897-ED64-47BF-B585-0BF36EA0C86F}" srcOrd="0" destOrd="0" presId="urn:microsoft.com/office/officeart/2005/8/layout/chevron1"/>
    <dgm:cxn modelId="{99979BB1-AAFD-41D9-A4A9-832FA7E6F267}" type="presOf" srcId="{0E74071B-20C5-490E-8542-687A69DE9856}" destId="{C2E503DD-EB73-483E-AC60-A20E1AABB0E8}" srcOrd="0" destOrd="0" presId="urn:microsoft.com/office/officeart/2005/8/layout/chevron1"/>
    <dgm:cxn modelId="{29CEF63D-B8B5-4ADB-856A-A6D98FF826F7}" type="presOf" srcId="{4CC02730-8E73-4205-BCA4-E3C603A7B456}" destId="{B64A95A4-423F-4B19-A8E7-1302F4AC9854}" srcOrd="0" destOrd="0" presId="urn:microsoft.com/office/officeart/2005/8/layout/chevron1"/>
    <dgm:cxn modelId="{AB9612B6-6746-4AED-AAF3-B7636BCC91D5}" srcId="{AEB7EFC1-3298-43BD-B606-EB5C76EC67B8}" destId="{5F2D252C-F0DC-47BC-B6F8-FE7783161D3C}" srcOrd="1" destOrd="0" parTransId="{38E4C8F1-09D9-4CAC-9C5B-B096C7C3C09F}" sibTransId="{8BC6D6FC-241D-4980-8468-54CDF34F5514}"/>
    <dgm:cxn modelId="{EC7759C2-44B4-4D65-BFB9-6599630F6870}" type="presOf" srcId="{601627A2-5E60-4FE0-BBC5-F92D7620E031}" destId="{DF1C490F-C172-4C00-A0D4-CC05E49CE4A2}" srcOrd="0" destOrd="0" presId="urn:microsoft.com/office/officeart/2005/8/layout/chevron1"/>
    <dgm:cxn modelId="{78CDCA0C-E7EC-4F67-A17B-EA2C9AF2A625}" srcId="{AEB7EFC1-3298-43BD-B606-EB5C76EC67B8}" destId="{0E74071B-20C5-490E-8542-687A69DE9856}" srcOrd="4" destOrd="0" parTransId="{45114C93-570F-42BD-B39B-C94F9D59765A}" sibTransId="{1F2408D6-6B14-44F2-A364-7A74270724EE}"/>
    <dgm:cxn modelId="{A98F53FD-0CEC-43E7-91C2-1F215D97FB6E}" srcId="{AEB7EFC1-3298-43BD-B606-EB5C76EC67B8}" destId="{4CC02730-8E73-4205-BCA4-E3C603A7B456}" srcOrd="0" destOrd="0" parTransId="{19743032-6775-42E4-9550-8B3DE896A121}" sibTransId="{043EF238-C533-4A84-9BBD-DE38FCDD0166}"/>
    <dgm:cxn modelId="{3029E0E9-2489-491B-9B50-82E9E450B0C5}" type="presOf" srcId="{5F2D252C-F0DC-47BC-B6F8-FE7783161D3C}" destId="{8C038B55-4D78-4CC4-96D5-D4D58E61D2CF}" srcOrd="0" destOrd="0" presId="urn:microsoft.com/office/officeart/2005/8/layout/chevron1"/>
    <dgm:cxn modelId="{1B6028BF-856B-41E8-997C-2780795C8307}" type="presParOf" srcId="{0CDFF9A3-B851-4637-AE77-529CA7916018}" destId="{B64A95A4-423F-4B19-A8E7-1302F4AC9854}" srcOrd="0" destOrd="0" presId="urn:microsoft.com/office/officeart/2005/8/layout/chevron1"/>
    <dgm:cxn modelId="{FB4112D2-D200-4C67-B5CF-22029FA23EEA}" type="presParOf" srcId="{0CDFF9A3-B851-4637-AE77-529CA7916018}" destId="{2AA4FA1F-A061-43AD-8CC8-05A11979AFB9}" srcOrd="1" destOrd="0" presId="urn:microsoft.com/office/officeart/2005/8/layout/chevron1"/>
    <dgm:cxn modelId="{EC3A87F1-E88B-4FEF-9C35-35EFAAAD6D4A}" type="presParOf" srcId="{0CDFF9A3-B851-4637-AE77-529CA7916018}" destId="{8C038B55-4D78-4CC4-96D5-D4D58E61D2CF}" srcOrd="2" destOrd="0" presId="urn:microsoft.com/office/officeart/2005/8/layout/chevron1"/>
    <dgm:cxn modelId="{870B3BAE-6F6A-40D6-BBD7-387EBEB5D992}" type="presParOf" srcId="{0CDFF9A3-B851-4637-AE77-529CA7916018}" destId="{9F3CF696-C1AA-4D16-864A-2B8321C3B63C}" srcOrd="3" destOrd="0" presId="urn:microsoft.com/office/officeart/2005/8/layout/chevron1"/>
    <dgm:cxn modelId="{F89C872C-7B73-4ED6-84FD-B782ECFDE31F}" type="presParOf" srcId="{0CDFF9A3-B851-4637-AE77-529CA7916018}" destId="{1EB10897-ED64-47BF-B585-0BF36EA0C86F}" srcOrd="4" destOrd="0" presId="urn:microsoft.com/office/officeart/2005/8/layout/chevron1"/>
    <dgm:cxn modelId="{9AEC1869-49D7-4D62-B0EB-68CAFCA33626}" type="presParOf" srcId="{0CDFF9A3-B851-4637-AE77-529CA7916018}" destId="{3B7C1023-CCAF-43BD-8883-02967970D092}" srcOrd="5" destOrd="0" presId="urn:microsoft.com/office/officeart/2005/8/layout/chevron1"/>
    <dgm:cxn modelId="{2409998A-6579-40CB-8E19-3BB7BBCA57B3}" type="presParOf" srcId="{0CDFF9A3-B851-4637-AE77-529CA7916018}" destId="{DF1C490F-C172-4C00-A0D4-CC05E49CE4A2}" srcOrd="6" destOrd="0" presId="urn:microsoft.com/office/officeart/2005/8/layout/chevron1"/>
    <dgm:cxn modelId="{E81A4DD5-6E2C-46FA-A995-7F816F397724}" type="presParOf" srcId="{0CDFF9A3-B851-4637-AE77-529CA7916018}" destId="{F0D7F73E-49C3-4652-B3E3-F271C114C1C0}" srcOrd="7" destOrd="0" presId="urn:microsoft.com/office/officeart/2005/8/layout/chevron1"/>
    <dgm:cxn modelId="{049D1748-A6E5-4325-8FBF-FC38BC48A8CB}" type="presParOf" srcId="{0CDFF9A3-B851-4637-AE77-529CA7916018}" destId="{C2E503DD-EB73-483E-AC60-A20E1AABB0E8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9962A95-2D79-49F5-8BBF-CEF60732F96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3F47A8B-5A9D-4C40-9F10-C12D07174390}">
      <dgm:prSet phldrT="[Text]"/>
      <dgm:spPr/>
      <dgm:t>
        <a:bodyPr/>
        <a:lstStyle/>
        <a:p>
          <a:pPr algn="ctr"/>
          <a:r>
            <a:rPr lang="tr-TR" dirty="0"/>
            <a:t>Görüntü</a:t>
          </a:r>
        </a:p>
      </dgm:t>
    </dgm:pt>
    <dgm:pt modelId="{4ADADDD8-B8E6-4034-B2BC-00A4AFEB56B7}" type="parTrans" cxnId="{16277641-4BDF-494E-A064-4D6947147639}">
      <dgm:prSet/>
      <dgm:spPr/>
      <dgm:t>
        <a:bodyPr/>
        <a:lstStyle/>
        <a:p>
          <a:pPr algn="ctr"/>
          <a:endParaRPr lang="tr-TR"/>
        </a:p>
      </dgm:t>
    </dgm:pt>
    <dgm:pt modelId="{F8DD4AD8-B8D4-43AD-B471-92556D2524CC}" type="sibTrans" cxnId="{16277641-4BDF-494E-A064-4D6947147639}">
      <dgm:prSet/>
      <dgm:spPr/>
      <dgm:t>
        <a:bodyPr/>
        <a:lstStyle/>
        <a:p>
          <a:pPr algn="ctr"/>
          <a:endParaRPr lang="tr-TR"/>
        </a:p>
      </dgm:t>
    </dgm:pt>
    <dgm:pt modelId="{8A02579E-F72F-48A9-AFFF-EAD1F6E0A783}">
      <dgm:prSet phldrT="[Text]"/>
      <dgm:spPr/>
      <dgm:t>
        <a:bodyPr/>
        <a:lstStyle/>
        <a:p>
          <a:pPr algn="ctr"/>
          <a:r>
            <a:rPr lang="tr-TR" dirty="0"/>
            <a:t>Kamera</a:t>
          </a:r>
        </a:p>
      </dgm:t>
    </dgm:pt>
    <dgm:pt modelId="{70976DAF-74FE-4E3F-BE19-E33273DABD8E}" type="parTrans" cxnId="{4E83E766-BB7D-4F96-84FC-5545A20E95AD}">
      <dgm:prSet/>
      <dgm:spPr/>
      <dgm:t>
        <a:bodyPr/>
        <a:lstStyle/>
        <a:p>
          <a:pPr algn="ctr"/>
          <a:endParaRPr lang="tr-TR"/>
        </a:p>
      </dgm:t>
    </dgm:pt>
    <dgm:pt modelId="{A146CF16-3EF2-4604-B282-5076E3CCCFAA}" type="sibTrans" cxnId="{4E83E766-BB7D-4F96-84FC-5545A20E95AD}">
      <dgm:prSet/>
      <dgm:spPr/>
      <dgm:t>
        <a:bodyPr/>
        <a:lstStyle/>
        <a:p>
          <a:pPr algn="ctr"/>
          <a:endParaRPr lang="tr-TR"/>
        </a:p>
      </dgm:t>
    </dgm:pt>
    <dgm:pt modelId="{A416B052-9ABB-4F99-98D4-8CABB05961DA}">
      <dgm:prSet phldrT="[Text]"/>
      <dgm:spPr/>
      <dgm:t>
        <a:bodyPr/>
        <a:lstStyle/>
        <a:p>
          <a:pPr algn="ctr"/>
          <a:r>
            <a:rPr lang="tr-TR" dirty="0"/>
            <a:t>İmplant</a:t>
          </a:r>
        </a:p>
      </dgm:t>
    </dgm:pt>
    <dgm:pt modelId="{A6E17D76-D2A7-44DD-AD59-98AE2D0ED293}" type="parTrans" cxnId="{5A9EFA11-6236-4861-903B-8CEF79709A1F}">
      <dgm:prSet/>
      <dgm:spPr/>
      <dgm:t>
        <a:bodyPr/>
        <a:lstStyle/>
        <a:p>
          <a:pPr algn="ctr"/>
          <a:endParaRPr lang="tr-TR"/>
        </a:p>
      </dgm:t>
    </dgm:pt>
    <dgm:pt modelId="{EA559F2B-0138-4B50-B1EC-66027291A07D}" type="sibTrans" cxnId="{5A9EFA11-6236-4861-903B-8CEF79709A1F}">
      <dgm:prSet/>
      <dgm:spPr/>
      <dgm:t>
        <a:bodyPr/>
        <a:lstStyle/>
        <a:p>
          <a:pPr algn="ctr"/>
          <a:endParaRPr lang="tr-TR"/>
        </a:p>
      </dgm:t>
    </dgm:pt>
    <dgm:pt modelId="{D5D397C4-6D4B-497A-AFCD-F8B201C7F46B}">
      <dgm:prSet/>
      <dgm:spPr/>
      <dgm:t>
        <a:bodyPr/>
        <a:lstStyle/>
        <a:p>
          <a:pPr algn="ctr"/>
          <a:r>
            <a:rPr lang="tr-TR" dirty="0"/>
            <a:t>Elektrot</a:t>
          </a:r>
        </a:p>
      </dgm:t>
    </dgm:pt>
    <dgm:pt modelId="{ABC4CC46-429E-4B83-AD2A-3E700FC1656D}" type="parTrans" cxnId="{EECEFF74-D2FD-4459-A65E-884EDE413880}">
      <dgm:prSet/>
      <dgm:spPr/>
      <dgm:t>
        <a:bodyPr/>
        <a:lstStyle/>
        <a:p>
          <a:pPr algn="ctr"/>
          <a:endParaRPr lang="tr-TR"/>
        </a:p>
      </dgm:t>
    </dgm:pt>
    <dgm:pt modelId="{17011FC3-9CCD-4CA0-916C-74B24FF3831A}" type="sibTrans" cxnId="{EECEFF74-D2FD-4459-A65E-884EDE413880}">
      <dgm:prSet/>
      <dgm:spPr/>
      <dgm:t>
        <a:bodyPr/>
        <a:lstStyle/>
        <a:p>
          <a:pPr algn="ctr"/>
          <a:endParaRPr lang="tr-TR"/>
        </a:p>
      </dgm:t>
    </dgm:pt>
    <dgm:pt modelId="{505E1D1A-840C-4161-ABB1-903340A8CEC8}">
      <dgm:prSet/>
      <dgm:spPr/>
      <dgm:t>
        <a:bodyPr/>
        <a:lstStyle/>
        <a:p>
          <a:pPr algn="ctr"/>
          <a:r>
            <a:rPr lang="tr-TR" dirty="0"/>
            <a:t>Foto Reseptör</a:t>
          </a:r>
        </a:p>
      </dgm:t>
    </dgm:pt>
    <dgm:pt modelId="{67B8FCB7-AFAB-4250-B75D-D2D37382B282}" type="parTrans" cxnId="{557EE82C-CC3B-41FA-809F-35959387E448}">
      <dgm:prSet/>
      <dgm:spPr/>
      <dgm:t>
        <a:bodyPr/>
        <a:lstStyle/>
        <a:p>
          <a:pPr algn="ctr"/>
          <a:endParaRPr lang="tr-TR"/>
        </a:p>
      </dgm:t>
    </dgm:pt>
    <dgm:pt modelId="{9D8CF260-91A4-4431-A9AB-1F4902084ECC}" type="sibTrans" cxnId="{557EE82C-CC3B-41FA-809F-35959387E448}">
      <dgm:prSet/>
      <dgm:spPr/>
      <dgm:t>
        <a:bodyPr/>
        <a:lstStyle/>
        <a:p>
          <a:pPr algn="ctr"/>
          <a:endParaRPr lang="tr-TR"/>
        </a:p>
      </dgm:t>
    </dgm:pt>
    <dgm:pt modelId="{5D2FE271-7B04-4CCB-9B90-1E3666C5DCD4}">
      <dgm:prSet/>
      <dgm:spPr/>
      <dgm:t>
        <a:bodyPr/>
        <a:lstStyle/>
        <a:p>
          <a:pPr algn="ctr"/>
          <a:r>
            <a:rPr lang="tr-TR" dirty="0"/>
            <a:t>Görme Merkezi</a:t>
          </a:r>
        </a:p>
      </dgm:t>
    </dgm:pt>
    <dgm:pt modelId="{CE0FCE99-3B9F-4961-8588-A116042B3463}" type="parTrans" cxnId="{C80BAC3E-2B99-44D5-80A3-55BFCB3345C5}">
      <dgm:prSet/>
      <dgm:spPr/>
      <dgm:t>
        <a:bodyPr/>
        <a:lstStyle/>
        <a:p>
          <a:pPr algn="ctr"/>
          <a:endParaRPr lang="tr-TR"/>
        </a:p>
      </dgm:t>
    </dgm:pt>
    <dgm:pt modelId="{906B0C32-92A6-472D-A11B-D507549E1A98}" type="sibTrans" cxnId="{C80BAC3E-2B99-44D5-80A3-55BFCB3345C5}">
      <dgm:prSet/>
      <dgm:spPr/>
      <dgm:t>
        <a:bodyPr/>
        <a:lstStyle/>
        <a:p>
          <a:pPr algn="ctr"/>
          <a:endParaRPr lang="tr-TR"/>
        </a:p>
      </dgm:t>
    </dgm:pt>
    <dgm:pt modelId="{3891A4FA-A96B-41BA-8863-2A307FCF2819}" type="pres">
      <dgm:prSet presAssocID="{D9962A95-2D79-49F5-8BBF-CEF60732F96B}" presName="Name0" presStyleCnt="0">
        <dgm:presLayoutVars>
          <dgm:dir/>
          <dgm:animLvl val="lvl"/>
          <dgm:resizeHandles val="exact"/>
        </dgm:presLayoutVars>
      </dgm:prSet>
      <dgm:spPr/>
    </dgm:pt>
    <dgm:pt modelId="{D9B42501-874C-4836-95B2-32B3425A484F}" type="pres">
      <dgm:prSet presAssocID="{43F47A8B-5A9D-4C40-9F10-C12D07174390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F7494F1-6A2A-44CE-8F64-A1AC46F257F7}" type="pres">
      <dgm:prSet presAssocID="{F8DD4AD8-B8D4-43AD-B471-92556D2524CC}" presName="parTxOnlySpace" presStyleCnt="0"/>
      <dgm:spPr/>
    </dgm:pt>
    <dgm:pt modelId="{CC1A4567-56FE-4EA2-B4E0-C25EC3440ECD}" type="pres">
      <dgm:prSet presAssocID="{8A02579E-F72F-48A9-AFFF-EAD1F6E0A783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1A062F5-C3DF-4D7C-83F0-58584968B479}" type="pres">
      <dgm:prSet presAssocID="{A146CF16-3EF2-4604-B282-5076E3CCCFAA}" presName="parTxOnlySpace" presStyleCnt="0"/>
      <dgm:spPr/>
    </dgm:pt>
    <dgm:pt modelId="{45E12820-5CD7-4346-A93C-FC9472AED372}" type="pres">
      <dgm:prSet presAssocID="{A416B052-9ABB-4F99-98D4-8CABB05961DA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E73FB30-EA01-48FF-8FDC-B1A5972238A1}" type="pres">
      <dgm:prSet presAssocID="{EA559F2B-0138-4B50-B1EC-66027291A07D}" presName="parTxOnlySpace" presStyleCnt="0"/>
      <dgm:spPr/>
    </dgm:pt>
    <dgm:pt modelId="{F3618440-65D0-4B7D-A523-CF8ED35F20C0}" type="pres">
      <dgm:prSet presAssocID="{D5D397C4-6D4B-497A-AFCD-F8B201C7F46B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39482EB-7B28-4FD0-B2E9-CE7D90EEF5B7}" type="pres">
      <dgm:prSet presAssocID="{17011FC3-9CCD-4CA0-916C-74B24FF3831A}" presName="parTxOnlySpace" presStyleCnt="0"/>
      <dgm:spPr/>
    </dgm:pt>
    <dgm:pt modelId="{4C3A0531-E6A1-4B10-B5D2-3FC3E0EC338A}" type="pres">
      <dgm:prSet presAssocID="{505E1D1A-840C-4161-ABB1-903340A8CEC8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9F79AB2-F682-4873-B353-186C085F3A0C}" type="pres">
      <dgm:prSet presAssocID="{9D8CF260-91A4-4431-A9AB-1F4902084ECC}" presName="parTxOnlySpace" presStyleCnt="0"/>
      <dgm:spPr/>
    </dgm:pt>
    <dgm:pt modelId="{3B0E24B6-76B0-4125-BE90-120F97BAE03D}" type="pres">
      <dgm:prSet presAssocID="{5D2FE271-7B04-4CCB-9B90-1E3666C5DCD4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F4B82CB-5C30-4E6E-A364-DDFF497EE24D}" type="presOf" srcId="{505E1D1A-840C-4161-ABB1-903340A8CEC8}" destId="{4C3A0531-E6A1-4B10-B5D2-3FC3E0EC338A}" srcOrd="0" destOrd="0" presId="urn:microsoft.com/office/officeart/2005/8/layout/chevron1"/>
    <dgm:cxn modelId="{4E83E766-BB7D-4F96-84FC-5545A20E95AD}" srcId="{D9962A95-2D79-49F5-8BBF-CEF60732F96B}" destId="{8A02579E-F72F-48A9-AFFF-EAD1F6E0A783}" srcOrd="1" destOrd="0" parTransId="{70976DAF-74FE-4E3F-BE19-E33273DABD8E}" sibTransId="{A146CF16-3EF2-4604-B282-5076E3CCCFAA}"/>
    <dgm:cxn modelId="{1C428881-4CF9-4B6F-B6C9-DB4F2D09238B}" type="presOf" srcId="{43F47A8B-5A9D-4C40-9F10-C12D07174390}" destId="{D9B42501-874C-4836-95B2-32B3425A484F}" srcOrd="0" destOrd="0" presId="urn:microsoft.com/office/officeart/2005/8/layout/chevron1"/>
    <dgm:cxn modelId="{EECEFF74-D2FD-4459-A65E-884EDE413880}" srcId="{D9962A95-2D79-49F5-8BBF-CEF60732F96B}" destId="{D5D397C4-6D4B-497A-AFCD-F8B201C7F46B}" srcOrd="3" destOrd="0" parTransId="{ABC4CC46-429E-4B83-AD2A-3E700FC1656D}" sibTransId="{17011FC3-9CCD-4CA0-916C-74B24FF3831A}"/>
    <dgm:cxn modelId="{16277641-4BDF-494E-A064-4D6947147639}" srcId="{D9962A95-2D79-49F5-8BBF-CEF60732F96B}" destId="{43F47A8B-5A9D-4C40-9F10-C12D07174390}" srcOrd="0" destOrd="0" parTransId="{4ADADDD8-B8E6-4034-B2BC-00A4AFEB56B7}" sibTransId="{F8DD4AD8-B8D4-43AD-B471-92556D2524CC}"/>
    <dgm:cxn modelId="{9B2DBB73-CAD1-4DC9-8BE8-FA09DF02F29A}" type="presOf" srcId="{8A02579E-F72F-48A9-AFFF-EAD1F6E0A783}" destId="{CC1A4567-56FE-4EA2-B4E0-C25EC3440ECD}" srcOrd="0" destOrd="0" presId="urn:microsoft.com/office/officeart/2005/8/layout/chevron1"/>
    <dgm:cxn modelId="{95A94D4D-C695-428E-9B4C-3EFF6604E144}" type="presOf" srcId="{D5D397C4-6D4B-497A-AFCD-F8B201C7F46B}" destId="{F3618440-65D0-4B7D-A523-CF8ED35F20C0}" srcOrd="0" destOrd="0" presId="urn:microsoft.com/office/officeart/2005/8/layout/chevron1"/>
    <dgm:cxn modelId="{05FFA5E9-04CC-4D7F-81F1-82CE89E9E8A0}" type="presOf" srcId="{D9962A95-2D79-49F5-8BBF-CEF60732F96B}" destId="{3891A4FA-A96B-41BA-8863-2A307FCF2819}" srcOrd="0" destOrd="0" presId="urn:microsoft.com/office/officeart/2005/8/layout/chevron1"/>
    <dgm:cxn modelId="{5A9EFA11-6236-4861-903B-8CEF79709A1F}" srcId="{D9962A95-2D79-49F5-8BBF-CEF60732F96B}" destId="{A416B052-9ABB-4F99-98D4-8CABB05961DA}" srcOrd="2" destOrd="0" parTransId="{A6E17D76-D2A7-44DD-AD59-98AE2D0ED293}" sibTransId="{EA559F2B-0138-4B50-B1EC-66027291A07D}"/>
    <dgm:cxn modelId="{879C50C4-9AB3-4973-B9D4-E1D8E928943C}" type="presOf" srcId="{A416B052-9ABB-4F99-98D4-8CABB05961DA}" destId="{45E12820-5CD7-4346-A93C-FC9472AED372}" srcOrd="0" destOrd="0" presId="urn:microsoft.com/office/officeart/2005/8/layout/chevron1"/>
    <dgm:cxn modelId="{C80BAC3E-2B99-44D5-80A3-55BFCB3345C5}" srcId="{D9962A95-2D79-49F5-8BBF-CEF60732F96B}" destId="{5D2FE271-7B04-4CCB-9B90-1E3666C5DCD4}" srcOrd="5" destOrd="0" parTransId="{CE0FCE99-3B9F-4961-8588-A116042B3463}" sibTransId="{906B0C32-92A6-472D-A11B-D507549E1A98}"/>
    <dgm:cxn modelId="{557EE82C-CC3B-41FA-809F-35959387E448}" srcId="{D9962A95-2D79-49F5-8BBF-CEF60732F96B}" destId="{505E1D1A-840C-4161-ABB1-903340A8CEC8}" srcOrd="4" destOrd="0" parTransId="{67B8FCB7-AFAB-4250-B75D-D2D37382B282}" sibTransId="{9D8CF260-91A4-4431-A9AB-1F4902084ECC}"/>
    <dgm:cxn modelId="{02778506-99CB-4D07-B56F-637D0960D8B9}" type="presOf" srcId="{5D2FE271-7B04-4CCB-9B90-1E3666C5DCD4}" destId="{3B0E24B6-76B0-4125-BE90-120F97BAE03D}" srcOrd="0" destOrd="0" presId="urn:microsoft.com/office/officeart/2005/8/layout/chevron1"/>
    <dgm:cxn modelId="{E0D81D93-C0D5-457F-A287-580E5189554D}" type="presParOf" srcId="{3891A4FA-A96B-41BA-8863-2A307FCF2819}" destId="{D9B42501-874C-4836-95B2-32B3425A484F}" srcOrd="0" destOrd="0" presId="urn:microsoft.com/office/officeart/2005/8/layout/chevron1"/>
    <dgm:cxn modelId="{71613E02-696E-4027-8E2A-1DED41FD311F}" type="presParOf" srcId="{3891A4FA-A96B-41BA-8863-2A307FCF2819}" destId="{1F7494F1-6A2A-44CE-8F64-A1AC46F257F7}" srcOrd="1" destOrd="0" presId="urn:microsoft.com/office/officeart/2005/8/layout/chevron1"/>
    <dgm:cxn modelId="{4DA1B441-4843-40F6-B8A0-BE783EEA3528}" type="presParOf" srcId="{3891A4FA-A96B-41BA-8863-2A307FCF2819}" destId="{CC1A4567-56FE-4EA2-B4E0-C25EC3440ECD}" srcOrd="2" destOrd="0" presId="urn:microsoft.com/office/officeart/2005/8/layout/chevron1"/>
    <dgm:cxn modelId="{065A1FF7-BF2B-4C40-A3B1-701D53EF15C1}" type="presParOf" srcId="{3891A4FA-A96B-41BA-8863-2A307FCF2819}" destId="{81A062F5-C3DF-4D7C-83F0-58584968B479}" srcOrd="3" destOrd="0" presId="urn:microsoft.com/office/officeart/2005/8/layout/chevron1"/>
    <dgm:cxn modelId="{75B1A37B-F0DE-4971-909D-6B8AEC28C92F}" type="presParOf" srcId="{3891A4FA-A96B-41BA-8863-2A307FCF2819}" destId="{45E12820-5CD7-4346-A93C-FC9472AED372}" srcOrd="4" destOrd="0" presId="urn:microsoft.com/office/officeart/2005/8/layout/chevron1"/>
    <dgm:cxn modelId="{E018E19F-0141-4D7A-A2D1-75AFA00713EC}" type="presParOf" srcId="{3891A4FA-A96B-41BA-8863-2A307FCF2819}" destId="{3E73FB30-EA01-48FF-8FDC-B1A5972238A1}" srcOrd="5" destOrd="0" presId="urn:microsoft.com/office/officeart/2005/8/layout/chevron1"/>
    <dgm:cxn modelId="{5731456F-5390-45DD-BD3F-AB0EEEAC5297}" type="presParOf" srcId="{3891A4FA-A96B-41BA-8863-2A307FCF2819}" destId="{F3618440-65D0-4B7D-A523-CF8ED35F20C0}" srcOrd="6" destOrd="0" presId="urn:microsoft.com/office/officeart/2005/8/layout/chevron1"/>
    <dgm:cxn modelId="{C70F5CEB-146B-4C7B-8FE7-B9BBBFCD99D3}" type="presParOf" srcId="{3891A4FA-A96B-41BA-8863-2A307FCF2819}" destId="{439482EB-7B28-4FD0-B2E9-CE7D90EEF5B7}" srcOrd="7" destOrd="0" presId="urn:microsoft.com/office/officeart/2005/8/layout/chevron1"/>
    <dgm:cxn modelId="{F7570AA2-F77E-4C8F-88F7-20A0D1AFE81F}" type="presParOf" srcId="{3891A4FA-A96B-41BA-8863-2A307FCF2819}" destId="{4C3A0531-E6A1-4B10-B5D2-3FC3E0EC338A}" srcOrd="8" destOrd="0" presId="urn:microsoft.com/office/officeart/2005/8/layout/chevron1"/>
    <dgm:cxn modelId="{E7770F39-5BBB-4057-8F46-60419232A148}" type="presParOf" srcId="{3891A4FA-A96B-41BA-8863-2A307FCF2819}" destId="{89F79AB2-F682-4873-B353-186C085F3A0C}" srcOrd="9" destOrd="0" presId="urn:microsoft.com/office/officeart/2005/8/layout/chevron1"/>
    <dgm:cxn modelId="{7267E006-F3CD-470A-805B-8672776E8F19}" type="presParOf" srcId="{3891A4FA-A96B-41BA-8863-2A307FCF2819}" destId="{3B0E24B6-76B0-4125-BE90-120F97BAE03D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386F80E-9A78-41FE-A26B-E15C253C9C3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0A56BDC-661C-4CCD-A339-CBDC27951594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Beyin-elektrot bağlantısındaki kararsızlık</a:t>
          </a:r>
          <a:endParaRPr lang="en-US"/>
        </a:p>
      </dgm:t>
    </dgm:pt>
    <dgm:pt modelId="{961DA132-A9E1-4E82-A1D9-CAD57C3486C4}" type="parTrans" cxnId="{5ACD9DC2-8F11-4846-A3BA-40645682ADE1}">
      <dgm:prSet/>
      <dgm:spPr/>
      <dgm:t>
        <a:bodyPr/>
        <a:lstStyle/>
        <a:p>
          <a:endParaRPr lang="en-US"/>
        </a:p>
      </dgm:t>
    </dgm:pt>
    <dgm:pt modelId="{E9ABD5A2-408F-445A-9C8F-D0BAFA68F1E9}" type="sibTrans" cxnId="{5ACD9DC2-8F11-4846-A3BA-40645682ADE1}">
      <dgm:prSet/>
      <dgm:spPr/>
      <dgm:t>
        <a:bodyPr/>
        <a:lstStyle/>
        <a:p>
          <a:endParaRPr lang="en-US"/>
        </a:p>
      </dgm:t>
    </dgm:pt>
    <dgm:pt modelId="{9FFFDECC-1220-4285-AF94-9505EEF5D51D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Vücut, yabancı maddelere tepki gösterir.</a:t>
          </a:r>
          <a:endParaRPr lang="en-US"/>
        </a:p>
      </dgm:t>
    </dgm:pt>
    <dgm:pt modelId="{832F4D1F-5885-445D-BACA-34D88B30A51D}" type="parTrans" cxnId="{AA211008-5646-49D7-8C31-80C476DC3E14}">
      <dgm:prSet/>
      <dgm:spPr/>
      <dgm:t>
        <a:bodyPr/>
        <a:lstStyle/>
        <a:p>
          <a:endParaRPr lang="en-US"/>
        </a:p>
      </dgm:t>
    </dgm:pt>
    <dgm:pt modelId="{02FD610B-7FE7-490E-A36F-C3D62B7256BD}" type="sibTrans" cxnId="{AA211008-5646-49D7-8C31-80C476DC3E14}">
      <dgm:prSet/>
      <dgm:spPr/>
      <dgm:t>
        <a:bodyPr/>
        <a:lstStyle/>
        <a:p>
          <a:endParaRPr lang="en-US"/>
        </a:p>
      </dgm:t>
    </dgm:pt>
    <dgm:pt modelId="{51C63157-F55E-4038-9F56-9D0008F7967E}">
      <dgm:prSet/>
      <dgm:spPr/>
      <dgm:t>
        <a:bodyPr/>
        <a:lstStyle/>
        <a:p>
          <a:r>
            <a:rPr lang="tr-TR" dirty="0"/>
            <a:t>(Biyouyumluluk ile ilişkili </a:t>
          </a:r>
          <a:r>
            <a:rPr lang="tr-TR" dirty="0" err="1"/>
            <a:t>sourunlar</a:t>
          </a:r>
          <a:r>
            <a:rPr lang="tr-TR" dirty="0"/>
            <a:t> meydana gelebilir)</a:t>
          </a:r>
          <a:endParaRPr lang="en-US" dirty="0"/>
        </a:p>
      </dgm:t>
    </dgm:pt>
    <dgm:pt modelId="{A4C89796-3111-4F70-8E40-E79A457864FD}" type="parTrans" cxnId="{DF7440EF-4467-4314-A18A-2C16B6206509}">
      <dgm:prSet/>
      <dgm:spPr/>
      <dgm:t>
        <a:bodyPr/>
        <a:lstStyle/>
        <a:p>
          <a:endParaRPr lang="en-US"/>
        </a:p>
      </dgm:t>
    </dgm:pt>
    <dgm:pt modelId="{DEFFF86A-2C80-46F7-83BB-9BD0427FBD0E}" type="sibTrans" cxnId="{DF7440EF-4467-4314-A18A-2C16B6206509}">
      <dgm:prSet/>
      <dgm:spPr/>
      <dgm:t>
        <a:bodyPr/>
        <a:lstStyle/>
        <a:p>
          <a:endParaRPr lang="en-US"/>
        </a:p>
      </dgm:t>
    </dgm:pt>
    <dgm:pt modelId="{ADC0165E-6069-4AA1-B390-6BE31FB6591C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/>
            <a:t>EEG sinyallerin</a:t>
          </a:r>
          <a:r>
            <a:rPr lang="en-US" dirty="0"/>
            <a:t>den </a:t>
          </a:r>
          <a:r>
            <a:rPr lang="tr-TR" dirty="0"/>
            <a:t>anlam çıkarma zorluğu</a:t>
          </a:r>
          <a:endParaRPr lang="en-US" dirty="0"/>
        </a:p>
      </dgm:t>
    </dgm:pt>
    <dgm:pt modelId="{B920C7B8-3F8F-4C1B-9694-DE8B228624C8}" type="parTrans" cxnId="{08056FD6-DDB6-4677-84ED-683EE1CA955E}">
      <dgm:prSet/>
      <dgm:spPr/>
      <dgm:t>
        <a:bodyPr/>
        <a:lstStyle/>
        <a:p>
          <a:endParaRPr lang="en-US"/>
        </a:p>
      </dgm:t>
    </dgm:pt>
    <dgm:pt modelId="{DF53E95F-50E5-44FB-8F39-D5EC7CE0A2DA}" type="sibTrans" cxnId="{08056FD6-DDB6-4677-84ED-683EE1CA955E}">
      <dgm:prSet/>
      <dgm:spPr/>
      <dgm:t>
        <a:bodyPr/>
        <a:lstStyle/>
        <a:p>
          <a:endParaRPr lang="en-US"/>
        </a:p>
      </dgm:t>
    </dgm:pt>
    <dgm:pt modelId="{B8C85D52-39A8-4010-85E1-825B0283D0B7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Yüksek maliyet</a:t>
          </a:r>
          <a:endParaRPr lang="en-US"/>
        </a:p>
      </dgm:t>
    </dgm:pt>
    <dgm:pt modelId="{89EEF23D-ECAD-4506-9451-50E6A71318F6}" type="parTrans" cxnId="{4769AC80-CE4A-4736-BE9C-0B208CA9A765}">
      <dgm:prSet/>
      <dgm:spPr/>
      <dgm:t>
        <a:bodyPr/>
        <a:lstStyle/>
        <a:p>
          <a:endParaRPr lang="en-US"/>
        </a:p>
      </dgm:t>
    </dgm:pt>
    <dgm:pt modelId="{4A001471-49B0-4B0D-A107-BE56EBB53481}" type="sibTrans" cxnId="{4769AC80-CE4A-4736-BE9C-0B208CA9A765}">
      <dgm:prSet/>
      <dgm:spPr/>
      <dgm:t>
        <a:bodyPr/>
        <a:lstStyle/>
        <a:p>
          <a:endParaRPr lang="en-US"/>
        </a:p>
      </dgm:t>
    </dgm:pt>
    <dgm:pt modelId="{E5EB3080-464B-4F43-91DD-40DE93A043C7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/>
            <a:t>Uygulamanın pratik olmaması</a:t>
          </a:r>
          <a:endParaRPr lang="en-US" dirty="0"/>
        </a:p>
      </dgm:t>
    </dgm:pt>
    <dgm:pt modelId="{7152764F-5388-47C3-8BD3-2D86419A6363}" type="parTrans" cxnId="{8701889C-457E-4C47-B27D-7070F75648F0}">
      <dgm:prSet/>
      <dgm:spPr/>
      <dgm:t>
        <a:bodyPr/>
        <a:lstStyle/>
        <a:p>
          <a:endParaRPr lang="en-US"/>
        </a:p>
      </dgm:t>
    </dgm:pt>
    <dgm:pt modelId="{22565C90-C547-4A35-A7E2-C2B723FDED9B}" type="sibTrans" cxnId="{8701889C-457E-4C47-B27D-7070F75648F0}">
      <dgm:prSet/>
      <dgm:spPr/>
      <dgm:t>
        <a:bodyPr/>
        <a:lstStyle/>
        <a:p>
          <a:endParaRPr lang="en-US"/>
        </a:p>
      </dgm:t>
    </dgm:pt>
    <dgm:pt modelId="{494D1A1B-7DE8-4C98-A476-0584AB7FB693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/>
            <a:t>Halen araştırma aşamasında olan sistemler</a:t>
          </a:r>
          <a:endParaRPr lang="en-US" dirty="0"/>
        </a:p>
      </dgm:t>
    </dgm:pt>
    <dgm:pt modelId="{18FD40EA-BE13-4D5E-A3C1-C8BCC26AD40A}" type="parTrans" cxnId="{AA4FE380-67A0-41E6-AEC3-F61025170D5E}">
      <dgm:prSet/>
      <dgm:spPr/>
      <dgm:t>
        <a:bodyPr/>
        <a:lstStyle/>
        <a:p>
          <a:endParaRPr lang="en-US"/>
        </a:p>
      </dgm:t>
    </dgm:pt>
    <dgm:pt modelId="{D3305D99-6493-4175-8973-21735E771C49}" type="sibTrans" cxnId="{AA4FE380-67A0-41E6-AEC3-F61025170D5E}">
      <dgm:prSet/>
      <dgm:spPr/>
      <dgm:t>
        <a:bodyPr/>
        <a:lstStyle/>
        <a:p>
          <a:endParaRPr lang="en-US"/>
        </a:p>
      </dgm:t>
    </dgm:pt>
    <dgm:pt modelId="{E2CC8A38-7E81-48E7-85B1-536400A38248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Yeterli miktarda zaman ve paranın ayrılmaması</a:t>
          </a:r>
          <a:endParaRPr lang="en-US"/>
        </a:p>
      </dgm:t>
    </dgm:pt>
    <dgm:pt modelId="{706DADB0-B153-4F25-8872-CF472DB21542}" type="parTrans" cxnId="{F19A0C59-AA40-49C5-97F7-333DD0678D26}">
      <dgm:prSet/>
      <dgm:spPr/>
      <dgm:t>
        <a:bodyPr/>
        <a:lstStyle/>
        <a:p>
          <a:endParaRPr lang="en-US"/>
        </a:p>
      </dgm:t>
    </dgm:pt>
    <dgm:pt modelId="{ACFE9F0D-4427-4121-BA4F-2AC6D078D241}" type="sibTrans" cxnId="{F19A0C59-AA40-49C5-97F7-333DD0678D26}">
      <dgm:prSet/>
      <dgm:spPr/>
      <dgm:t>
        <a:bodyPr/>
        <a:lstStyle/>
        <a:p>
          <a:endParaRPr lang="en-US"/>
        </a:p>
      </dgm:t>
    </dgm:pt>
    <dgm:pt modelId="{F2284F0B-DE5D-4106-B2C8-F2702E7302CA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Etik kuralları</a:t>
          </a:r>
          <a:endParaRPr lang="en-US"/>
        </a:p>
      </dgm:t>
    </dgm:pt>
    <dgm:pt modelId="{B0FB25FF-1FDB-41E2-A9E7-1604FDDE7D12}" type="parTrans" cxnId="{49AABAD8-3D9C-401C-A7C2-ACC06E7354BE}">
      <dgm:prSet/>
      <dgm:spPr/>
      <dgm:t>
        <a:bodyPr/>
        <a:lstStyle/>
        <a:p>
          <a:endParaRPr lang="en-US"/>
        </a:p>
      </dgm:t>
    </dgm:pt>
    <dgm:pt modelId="{75E7875F-4BFB-47E4-839F-7AE2DBF6FB66}" type="sibTrans" cxnId="{49AABAD8-3D9C-401C-A7C2-ACC06E7354BE}">
      <dgm:prSet/>
      <dgm:spPr/>
      <dgm:t>
        <a:bodyPr/>
        <a:lstStyle/>
        <a:p>
          <a:endParaRPr lang="en-US"/>
        </a:p>
      </dgm:t>
    </dgm:pt>
    <dgm:pt modelId="{AE9D6CE0-FF35-4270-A1AF-DCF3F88059D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r-TR" sz="750" dirty="0"/>
            <a:t>Beyin aktivitesi esnasında yalnızca odaklanılan faaliyeti içeren bilgi bulunmaz.</a:t>
          </a:r>
          <a:endParaRPr lang="en-US" sz="750" dirty="0"/>
        </a:p>
      </dgm:t>
    </dgm:pt>
    <dgm:pt modelId="{7BAFFE74-7B4F-49A8-9FF5-B696622B52AC}" type="parTrans" cxnId="{EEB210A6-FA9F-4CD7-BD9E-E1534A6D4B93}">
      <dgm:prSet/>
      <dgm:spPr/>
      <dgm:t>
        <a:bodyPr/>
        <a:lstStyle/>
        <a:p>
          <a:endParaRPr lang="tr-TR"/>
        </a:p>
      </dgm:t>
    </dgm:pt>
    <dgm:pt modelId="{CB990FB9-4AD4-40D9-8097-961772B3FECB}" type="sibTrans" cxnId="{EEB210A6-FA9F-4CD7-BD9E-E1534A6D4B93}">
      <dgm:prSet/>
      <dgm:spPr/>
      <dgm:t>
        <a:bodyPr/>
        <a:lstStyle/>
        <a:p>
          <a:endParaRPr lang="tr-TR"/>
        </a:p>
      </dgm:t>
    </dgm:pt>
    <dgm:pt modelId="{FCE3527D-D54B-4111-B14F-F755F3FDF75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r-TR" sz="750" dirty="0"/>
            <a:t>Bütün vücut fonksiyonları beyin tarafından kontrol edildiği için tüm bilgiler EEG verilerinin içerisindedir.</a:t>
          </a:r>
          <a:endParaRPr lang="en-US" sz="750" dirty="0"/>
        </a:p>
      </dgm:t>
    </dgm:pt>
    <dgm:pt modelId="{0AC15DA9-3F71-4A20-9EFF-01725464F787}" type="parTrans" cxnId="{DAEBC2DE-9656-4FAB-8E3B-8CF697574EA3}">
      <dgm:prSet/>
      <dgm:spPr/>
      <dgm:t>
        <a:bodyPr/>
        <a:lstStyle/>
        <a:p>
          <a:endParaRPr lang="tr-TR"/>
        </a:p>
      </dgm:t>
    </dgm:pt>
    <dgm:pt modelId="{EA544026-E210-4189-B778-31746996323E}" type="sibTrans" cxnId="{DAEBC2DE-9656-4FAB-8E3B-8CF697574EA3}">
      <dgm:prSet/>
      <dgm:spPr/>
      <dgm:t>
        <a:bodyPr/>
        <a:lstStyle/>
        <a:p>
          <a:endParaRPr lang="tr-TR"/>
        </a:p>
      </dgm:t>
    </dgm:pt>
    <dgm:pt modelId="{85290D44-54E8-4999-A945-7B60D8353CF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r-TR" sz="750" dirty="0"/>
            <a:t>Hedef bilgi ile diğer bilgileri ayırt etmek zor bir işlemdir.</a:t>
          </a:r>
          <a:endParaRPr lang="en-US" sz="750" dirty="0"/>
        </a:p>
      </dgm:t>
    </dgm:pt>
    <dgm:pt modelId="{EF31ACB1-D8AA-4F8A-93FA-A0197CE9BA23}" type="parTrans" cxnId="{49521E77-A5A8-4D5F-8FFF-832B40017924}">
      <dgm:prSet/>
      <dgm:spPr/>
      <dgm:t>
        <a:bodyPr/>
        <a:lstStyle/>
        <a:p>
          <a:endParaRPr lang="tr-TR"/>
        </a:p>
      </dgm:t>
    </dgm:pt>
    <dgm:pt modelId="{6B19D49E-C63C-40EE-8DF4-48358D5A2E22}" type="sibTrans" cxnId="{49521E77-A5A8-4D5F-8FFF-832B40017924}">
      <dgm:prSet/>
      <dgm:spPr/>
      <dgm:t>
        <a:bodyPr/>
        <a:lstStyle/>
        <a:p>
          <a:endParaRPr lang="tr-TR"/>
        </a:p>
      </dgm:t>
    </dgm:pt>
    <dgm:pt modelId="{F34344B8-F8A6-4B87-AED0-C6F7BAFBAA65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750" dirty="0"/>
        </a:p>
      </dgm:t>
    </dgm:pt>
    <dgm:pt modelId="{483FBEF9-7421-4063-AC20-64F8D42C7565}" type="parTrans" cxnId="{EA4B8729-FB09-422A-9D13-80FCA7C2BC7D}">
      <dgm:prSet/>
      <dgm:spPr/>
      <dgm:t>
        <a:bodyPr/>
        <a:lstStyle/>
        <a:p>
          <a:endParaRPr lang="tr-TR"/>
        </a:p>
      </dgm:t>
    </dgm:pt>
    <dgm:pt modelId="{27958BFB-03D1-4E58-AC3D-A284191A2988}" type="sibTrans" cxnId="{EA4B8729-FB09-422A-9D13-80FCA7C2BC7D}">
      <dgm:prSet/>
      <dgm:spPr/>
      <dgm:t>
        <a:bodyPr/>
        <a:lstStyle/>
        <a:p>
          <a:endParaRPr lang="tr-TR"/>
        </a:p>
      </dgm:t>
    </dgm:pt>
    <dgm:pt modelId="{068E1A91-B5DE-42A6-A02F-20DA757924C4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/>
            <a:t>Girişimsel yöntemler cerrahi işlemler gerektirir.</a:t>
          </a:r>
          <a:endParaRPr lang="en-US" dirty="0"/>
        </a:p>
      </dgm:t>
    </dgm:pt>
    <dgm:pt modelId="{94B72177-0FFE-4B5D-94CD-D91287514C23}" type="parTrans" cxnId="{9CD47AF9-EC83-4FA6-A4E9-89983B3DE7D1}">
      <dgm:prSet/>
      <dgm:spPr/>
      <dgm:t>
        <a:bodyPr/>
        <a:lstStyle/>
        <a:p>
          <a:endParaRPr lang="tr-TR"/>
        </a:p>
      </dgm:t>
    </dgm:pt>
    <dgm:pt modelId="{8C20B20D-36BC-4089-A325-4A1A9C46D5F1}" type="sibTrans" cxnId="{9CD47AF9-EC83-4FA6-A4E9-89983B3DE7D1}">
      <dgm:prSet/>
      <dgm:spPr/>
      <dgm:t>
        <a:bodyPr/>
        <a:lstStyle/>
        <a:p>
          <a:endParaRPr lang="tr-TR"/>
        </a:p>
      </dgm:t>
    </dgm:pt>
    <dgm:pt modelId="{4CB128BC-6F5F-4550-8BE3-2F7F608B9075}" type="pres">
      <dgm:prSet presAssocID="{0386F80E-9A78-41FE-A26B-E15C253C9C3E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539B163-33B6-4CAB-AB2A-D4065F237BB2}" type="pres">
      <dgm:prSet presAssocID="{B0A56BDC-661C-4CCD-A339-CBDC27951594}" presName="compNode" presStyleCnt="0"/>
      <dgm:spPr/>
    </dgm:pt>
    <dgm:pt modelId="{B3DA03D4-1101-40C9-8227-539482C46ADD}" type="pres">
      <dgm:prSet presAssocID="{B0A56BDC-661C-4CCD-A339-CBDC27951594}" presName="bgRect" presStyleLbl="bgShp" presStyleIdx="0" presStyleCnt="7"/>
      <dgm:spPr/>
    </dgm:pt>
    <dgm:pt modelId="{901FC465-7ED6-4996-B700-C857296D7ACF}" type="pres">
      <dgm:prSet presAssocID="{B0A56BDC-661C-4CCD-A339-CBDC27951594}" presName="iconRect" presStyleLbl="node1" presStyleIdx="0" presStyleCnt="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Beyin"/>
        </a:ext>
      </dgm:extLst>
    </dgm:pt>
    <dgm:pt modelId="{DA80805A-56F7-4AD2-AE80-7F0E8FC66F12}" type="pres">
      <dgm:prSet presAssocID="{B0A56BDC-661C-4CCD-A339-CBDC27951594}" presName="spaceRect" presStyleCnt="0"/>
      <dgm:spPr/>
    </dgm:pt>
    <dgm:pt modelId="{EB46C525-CF25-471E-96BF-3760923708CD}" type="pres">
      <dgm:prSet presAssocID="{B0A56BDC-661C-4CCD-A339-CBDC27951594}" presName="parTx" presStyleLbl="revTx" presStyleIdx="0" presStyleCnt="10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0517B931-C2BF-444E-BF19-6D5B9A5569D8}" type="pres">
      <dgm:prSet presAssocID="{B0A56BDC-661C-4CCD-A339-CBDC27951594}" presName="desTx" presStyleLbl="revTx" presStyleIdx="1" presStyleCnt="10">
        <dgm:presLayoutVars/>
      </dgm:prSet>
      <dgm:spPr/>
      <dgm:t>
        <a:bodyPr/>
        <a:lstStyle/>
        <a:p>
          <a:endParaRPr lang="tr-TR"/>
        </a:p>
      </dgm:t>
    </dgm:pt>
    <dgm:pt modelId="{15E839B8-E010-4932-9D17-AC45DB67ED5D}" type="pres">
      <dgm:prSet presAssocID="{E9ABD5A2-408F-445A-9C8F-D0BAFA68F1E9}" presName="sibTrans" presStyleCnt="0"/>
      <dgm:spPr/>
    </dgm:pt>
    <dgm:pt modelId="{F605DA1E-F984-47CB-9C4A-174655A3BB41}" type="pres">
      <dgm:prSet presAssocID="{ADC0165E-6069-4AA1-B390-6BE31FB6591C}" presName="compNode" presStyleCnt="0"/>
      <dgm:spPr/>
    </dgm:pt>
    <dgm:pt modelId="{5FF031E1-6143-478A-AD09-26B64D47958A}" type="pres">
      <dgm:prSet presAssocID="{ADC0165E-6069-4AA1-B390-6BE31FB6591C}" presName="bgRect" presStyleLbl="bgShp" presStyleIdx="1" presStyleCnt="7"/>
      <dgm:spPr/>
    </dgm:pt>
    <dgm:pt modelId="{D54C8134-893C-4F81-8690-0B606932D9F6}" type="pres">
      <dgm:prSet presAssocID="{ADC0165E-6069-4AA1-B390-6BE31FB6591C}" presName="iconRect" presStyleLbl="node1" presStyleIdx="1" presStyleCnt="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B2FDFA41-8F21-4D53-9B13-73D9E2147ED4}" type="pres">
      <dgm:prSet presAssocID="{ADC0165E-6069-4AA1-B390-6BE31FB6591C}" presName="spaceRect" presStyleCnt="0"/>
      <dgm:spPr/>
    </dgm:pt>
    <dgm:pt modelId="{7B4C6197-1F96-4352-A0AB-50FB6791870D}" type="pres">
      <dgm:prSet presAssocID="{ADC0165E-6069-4AA1-B390-6BE31FB6591C}" presName="parTx" presStyleLbl="revTx" presStyleIdx="2" presStyleCnt="10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CB6F7254-4FDC-44A3-B275-844417BBBCE7}" type="pres">
      <dgm:prSet presAssocID="{ADC0165E-6069-4AA1-B390-6BE31FB6591C}" presName="desTx" presStyleLbl="revTx" presStyleIdx="3" presStyleCnt="10" custLinFactNeighborX="-52" custLinFactNeighborY="19706">
        <dgm:presLayoutVars/>
      </dgm:prSet>
      <dgm:spPr/>
      <dgm:t>
        <a:bodyPr/>
        <a:lstStyle/>
        <a:p>
          <a:endParaRPr lang="tr-TR"/>
        </a:p>
      </dgm:t>
    </dgm:pt>
    <dgm:pt modelId="{F3005F89-2AAE-4230-9455-2585F33F84E9}" type="pres">
      <dgm:prSet presAssocID="{DF53E95F-50E5-44FB-8F39-D5EC7CE0A2DA}" presName="sibTrans" presStyleCnt="0"/>
      <dgm:spPr/>
    </dgm:pt>
    <dgm:pt modelId="{1AA330C8-FF79-4835-901E-0750395C5A8A}" type="pres">
      <dgm:prSet presAssocID="{B8C85D52-39A8-4010-85E1-825B0283D0B7}" presName="compNode" presStyleCnt="0"/>
      <dgm:spPr/>
    </dgm:pt>
    <dgm:pt modelId="{7193597C-8981-45A5-9893-79047D8A91F7}" type="pres">
      <dgm:prSet presAssocID="{B8C85D52-39A8-4010-85E1-825B0283D0B7}" presName="bgRect" presStyleLbl="bgShp" presStyleIdx="2" presStyleCnt="7"/>
      <dgm:spPr/>
    </dgm:pt>
    <dgm:pt modelId="{B762E6E3-A7DD-4DF8-A67E-D65ECD5B2166}" type="pres">
      <dgm:prSet presAssocID="{B8C85D52-39A8-4010-85E1-825B0283D0B7}" presName="iconRect" presStyleLbl="node1" presStyleIdx="2" presStyleCnt="7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Para"/>
        </a:ext>
      </dgm:extLst>
    </dgm:pt>
    <dgm:pt modelId="{B6FA240E-2785-45E0-AD41-0F94BD0862F2}" type="pres">
      <dgm:prSet presAssocID="{B8C85D52-39A8-4010-85E1-825B0283D0B7}" presName="spaceRect" presStyleCnt="0"/>
      <dgm:spPr/>
    </dgm:pt>
    <dgm:pt modelId="{76EF3325-4A37-4F57-9F33-8D7C7FC87C98}" type="pres">
      <dgm:prSet presAssocID="{B8C85D52-39A8-4010-85E1-825B0283D0B7}" presName="parTx" presStyleLbl="revTx" presStyleIdx="4" presStyleCnt="10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E2550386-9656-4A52-B469-B1AD80C08F1B}" type="pres">
      <dgm:prSet presAssocID="{4A001471-49B0-4B0D-A107-BE56EBB53481}" presName="sibTrans" presStyleCnt="0"/>
      <dgm:spPr/>
    </dgm:pt>
    <dgm:pt modelId="{760D1BA3-F176-469F-A5D8-3ED5E7204C66}" type="pres">
      <dgm:prSet presAssocID="{E5EB3080-464B-4F43-91DD-40DE93A043C7}" presName="compNode" presStyleCnt="0"/>
      <dgm:spPr/>
    </dgm:pt>
    <dgm:pt modelId="{E59AA810-2ECB-4A1B-87BC-0EFF850FDC9E}" type="pres">
      <dgm:prSet presAssocID="{E5EB3080-464B-4F43-91DD-40DE93A043C7}" presName="bgRect" presStyleLbl="bgShp" presStyleIdx="3" presStyleCnt="7"/>
      <dgm:spPr/>
    </dgm:pt>
    <dgm:pt modelId="{A04A07DF-0B2D-466D-A47A-65293FA4D642}" type="pres">
      <dgm:prSet presAssocID="{E5EB3080-464B-4F43-91DD-40DE93A043C7}" presName="iconRect" presStyleLbl="node1" presStyleIdx="3" presStyleCnt="7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Onay işareti"/>
        </a:ext>
      </dgm:extLst>
    </dgm:pt>
    <dgm:pt modelId="{63C08678-4D87-41D9-A9BA-6DDA77C8075D}" type="pres">
      <dgm:prSet presAssocID="{E5EB3080-464B-4F43-91DD-40DE93A043C7}" presName="spaceRect" presStyleCnt="0"/>
      <dgm:spPr/>
    </dgm:pt>
    <dgm:pt modelId="{FBA0962C-25D6-4F09-ACB8-8D1A6CF965DA}" type="pres">
      <dgm:prSet presAssocID="{E5EB3080-464B-4F43-91DD-40DE93A043C7}" presName="parTx" presStyleLbl="revTx" presStyleIdx="5" presStyleCnt="10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C6B6EEEA-A75D-4BA7-B76F-92CCCBAC069F}" type="pres">
      <dgm:prSet presAssocID="{E5EB3080-464B-4F43-91DD-40DE93A043C7}" presName="desTx" presStyleLbl="revTx" presStyleIdx="6" presStyleCnt="10">
        <dgm:presLayoutVars/>
      </dgm:prSet>
      <dgm:spPr/>
      <dgm:t>
        <a:bodyPr/>
        <a:lstStyle/>
        <a:p>
          <a:endParaRPr lang="tr-TR"/>
        </a:p>
      </dgm:t>
    </dgm:pt>
    <dgm:pt modelId="{65F8472F-5B6B-425E-B5C6-DD9B3F72ED22}" type="pres">
      <dgm:prSet presAssocID="{22565C90-C547-4A35-A7E2-C2B723FDED9B}" presName="sibTrans" presStyleCnt="0"/>
      <dgm:spPr/>
    </dgm:pt>
    <dgm:pt modelId="{3B219539-D828-4A49-8410-97915862125B}" type="pres">
      <dgm:prSet presAssocID="{494D1A1B-7DE8-4C98-A476-0584AB7FB693}" presName="compNode" presStyleCnt="0"/>
      <dgm:spPr/>
    </dgm:pt>
    <dgm:pt modelId="{429D90DF-C689-45C6-BC4A-C97570E081C9}" type="pres">
      <dgm:prSet presAssocID="{494D1A1B-7DE8-4C98-A476-0584AB7FB693}" presName="bgRect" presStyleLbl="bgShp" presStyleIdx="4" presStyleCnt="7"/>
      <dgm:spPr/>
    </dgm:pt>
    <dgm:pt modelId="{11815BE0-72D3-43C2-9109-4CA704B14834}" type="pres">
      <dgm:prSet presAssocID="{494D1A1B-7DE8-4C98-A476-0584AB7FB693}" presName="iconRect" presStyleLbl="node1" presStyleIdx="4" presStyleCnt="7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9E5C1EA0-5457-4868-8C1E-202F087B17AF}" type="pres">
      <dgm:prSet presAssocID="{494D1A1B-7DE8-4C98-A476-0584AB7FB693}" presName="spaceRect" presStyleCnt="0"/>
      <dgm:spPr/>
    </dgm:pt>
    <dgm:pt modelId="{12A665A0-66B9-410F-9DE6-A901D7642433}" type="pres">
      <dgm:prSet presAssocID="{494D1A1B-7DE8-4C98-A476-0584AB7FB693}" presName="parTx" presStyleLbl="revTx" presStyleIdx="7" presStyleCnt="10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BD90319E-4D6A-44A1-8C60-F76B2DF042D5}" type="pres">
      <dgm:prSet presAssocID="{D3305D99-6493-4175-8973-21735E771C49}" presName="sibTrans" presStyleCnt="0"/>
      <dgm:spPr/>
    </dgm:pt>
    <dgm:pt modelId="{AA21FBA6-76BC-4B6D-A891-204458D5ED7D}" type="pres">
      <dgm:prSet presAssocID="{E2CC8A38-7E81-48E7-85B1-536400A38248}" presName="compNode" presStyleCnt="0"/>
      <dgm:spPr/>
    </dgm:pt>
    <dgm:pt modelId="{8679A4C4-0C52-4C9B-83FA-0FC59F4FF313}" type="pres">
      <dgm:prSet presAssocID="{E2CC8A38-7E81-48E7-85B1-536400A38248}" presName="bgRect" presStyleLbl="bgShp" presStyleIdx="5" presStyleCnt="7"/>
      <dgm:spPr/>
    </dgm:pt>
    <dgm:pt modelId="{17CE5D45-C99A-4107-9C55-DDD14DDABCD8}" type="pres">
      <dgm:prSet presAssocID="{E2CC8A38-7E81-48E7-85B1-536400A38248}" presName="iconRect" presStyleLbl="node1" presStyleIdx="5" presStyleCnt="7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Kronometre"/>
        </a:ext>
      </dgm:extLst>
    </dgm:pt>
    <dgm:pt modelId="{BCF21F86-B3C9-432E-8C26-B91875EA9350}" type="pres">
      <dgm:prSet presAssocID="{E2CC8A38-7E81-48E7-85B1-536400A38248}" presName="spaceRect" presStyleCnt="0"/>
      <dgm:spPr/>
    </dgm:pt>
    <dgm:pt modelId="{8B1E1CB3-94F7-4203-9D67-5373B3BC9469}" type="pres">
      <dgm:prSet presAssocID="{E2CC8A38-7E81-48E7-85B1-536400A38248}" presName="parTx" presStyleLbl="revTx" presStyleIdx="8" presStyleCnt="10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1AFFC47B-2966-45B3-BC1D-5C04EF631709}" type="pres">
      <dgm:prSet presAssocID="{ACFE9F0D-4427-4121-BA4F-2AC6D078D241}" presName="sibTrans" presStyleCnt="0"/>
      <dgm:spPr/>
    </dgm:pt>
    <dgm:pt modelId="{5C86106E-A160-4989-A6FC-4CC6A14E8BFA}" type="pres">
      <dgm:prSet presAssocID="{F2284F0B-DE5D-4106-B2C8-F2702E7302CA}" presName="compNode" presStyleCnt="0"/>
      <dgm:spPr/>
    </dgm:pt>
    <dgm:pt modelId="{F9EF12A8-7A69-4800-AE77-CF9AEE1EB226}" type="pres">
      <dgm:prSet presAssocID="{F2284F0B-DE5D-4106-B2C8-F2702E7302CA}" presName="bgRect" presStyleLbl="bgShp" presStyleIdx="6" presStyleCnt="7"/>
      <dgm:spPr/>
    </dgm:pt>
    <dgm:pt modelId="{738CAAE6-B8F5-47C9-B0A3-E0B6026F313A}" type="pres">
      <dgm:prSet presAssocID="{F2284F0B-DE5D-4106-B2C8-F2702E7302CA}" presName="iconRect" presStyleLbl="node1" presStyleIdx="6" presStyleCnt="7"/>
      <dgm:spPr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E5ABB76A-F4DC-4EB6-939A-5D53C712E27B}" type="pres">
      <dgm:prSet presAssocID="{F2284F0B-DE5D-4106-B2C8-F2702E7302CA}" presName="spaceRect" presStyleCnt="0"/>
      <dgm:spPr/>
    </dgm:pt>
    <dgm:pt modelId="{C1040CA8-3617-4535-99F8-A6F364C700BA}" type="pres">
      <dgm:prSet presAssocID="{F2284F0B-DE5D-4106-B2C8-F2702E7302CA}" presName="parTx" presStyleLbl="revTx" presStyleIdx="9" presStyleCnt="10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</dgm:ptLst>
  <dgm:cxnLst>
    <dgm:cxn modelId="{9B085CF5-B7B6-4F49-B3F9-D46F151F9724}" type="presOf" srcId="{494D1A1B-7DE8-4C98-A476-0584AB7FB693}" destId="{12A665A0-66B9-410F-9DE6-A901D7642433}" srcOrd="0" destOrd="0" presId="urn:microsoft.com/office/officeart/2018/2/layout/IconVerticalSolidList"/>
    <dgm:cxn modelId="{EA4B8729-FB09-422A-9D13-80FCA7C2BC7D}" srcId="{ADC0165E-6069-4AA1-B390-6BE31FB6591C}" destId="{F34344B8-F8A6-4B87-AED0-C6F7BAFBAA65}" srcOrd="3" destOrd="0" parTransId="{483FBEF9-7421-4063-AC20-64F8D42C7565}" sibTransId="{27958BFB-03D1-4E58-AC3D-A284191A2988}"/>
    <dgm:cxn modelId="{EBAC2234-324A-4C1B-88BE-E9EBEC90C240}" type="presOf" srcId="{E5EB3080-464B-4F43-91DD-40DE93A043C7}" destId="{FBA0962C-25D6-4F09-ACB8-8D1A6CF965DA}" srcOrd="0" destOrd="0" presId="urn:microsoft.com/office/officeart/2018/2/layout/IconVerticalSolidList"/>
    <dgm:cxn modelId="{5ACD9DC2-8F11-4846-A3BA-40645682ADE1}" srcId="{0386F80E-9A78-41FE-A26B-E15C253C9C3E}" destId="{B0A56BDC-661C-4CCD-A339-CBDC27951594}" srcOrd="0" destOrd="0" parTransId="{961DA132-A9E1-4E82-A1D9-CAD57C3486C4}" sibTransId="{E9ABD5A2-408F-445A-9C8F-D0BAFA68F1E9}"/>
    <dgm:cxn modelId="{DAEBC2DE-9656-4FAB-8E3B-8CF697574EA3}" srcId="{ADC0165E-6069-4AA1-B390-6BE31FB6591C}" destId="{FCE3527D-D54B-4111-B14F-F755F3FDF756}" srcOrd="1" destOrd="0" parTransId="{0AC15DA9-3F71-4A20-9EFF-01725464F787}" sibTransId="{EA544026-E210-4189-B778-31746996323E}"/>
    <dgm:cxn modelId="{5DA7DEA5-F9AB-4592-B2B4-C74899F167F1}" type="presOf" srcId="{068E1A91-B5DE-42A6-A02F-20DA757924C4}" destId="{C6B6EEEA-A75D-4BA7-B76F-92CCCBAC069F}" srcOrd="0" destOrd="0" presId="urn:microsoft.com/office/officeart/2018/2/layout/IconVerticalSolidList"/>
    <dgm:cxn modelId="{22142C14-B5BC-4024-B221-2431EA2B2021}" type="presOf" srcId="{F2284F0B-DE5D-4106-B2C8-F2702E7302CA}" destId="{C1040CA8-3617-4535-99F8-A6F364C700BA}" srcOrd="0" destOrd="0" presId="urn:microsoft.com/office/officeart/2018/2/layout/IconVerticalSolidList"/>
    <dgm:cxn modelId="{EEB210A6-FA9F-4CD7-BD9E-E1534A6D4B93}" srcId="{ADC0165E-6069-4AA1-B390-6BE31FB6591C}" destId="{AE9D6CE0-FF35-4270-A1AF-DCF3F88059D6}" srcOrd="0" destOrd="0" parTransId="{7BAFFE74-7B4F-49A8-9FF5-B696622B52AC}" sibTransId="{CB990FB9-4AD4-40D9-8097-961772B3FECB}"/>
    <dgm:cxn modelId="{66D2C34B-8F2B-4163-8F58-254CCEDA9E42}" type="presOf" srcId="{B0A56BDC-661C-4CCD-A339-CBDC27951594}" destId="{EB46C525-CF25-471E-96BF-3760923708CD}" srcOrd="0" destOrd="0" presId="urn:microsoft.com/office/officeart/2018/2/layout/IconVerticalSolidList"/>
    <dgm:cxn modelId="{E621718C-7574-4F71-8F4A-522C946C9AFE}" type="presOf" srcId="{0386F80E-9A78-41FE-A26B-E15C253C9C3E}" destId="{4CB128BC-6F5F-4550-8BE3-2F7F608B9075}" srcOrd="0" destOrd="0" presId="urn:microsoft.com/office/officeart/2018/2/layout/IconVerticalSolidList"/>
    <dgm:cxn modelId="{08056FD6-DDB6-4677-84ED-683EE1CA955E}" srcId="{0386F80E-9A78-41FE-A26B-E15C253C9C3E}" destId="{ADC0165E-6069-4AA1-B390-6BE31FB6591C}" srcOrd="1" destOrd="0" parTransId="{B920C7B8-3F8F-4C1B-9694-DE8B228624C8}" sibTransId="{DF53E95F-50E5-44FB-8F39-D5EC7CE0A2DA}"/>
    <dgm:cxn modelId="{AA211008-5646-49D7-8C31-80C476DC3E14}" srcId="{B0A56BDC-661C-4CCD-A339-CBDC27951594}" destId="{9FFFDECC-1220-4285-AF94-9505EEF5D51D}" srcOrd="0" destOrd="0" parTransId="{832F4D1F-5885-445D-BACA-34D88B30A51D}" sibTransId="{02FD610B-7FE7-490E-A36F-C3D62B7256BD}"/>
    <dgm:cxn modelId="{272376D0-6E36-4F11-8A13-B46ECBE91E7C}" type="presOf" srcId="{85290D44-54E8-4999-A945-7B60D8353CF4}" destId="{CB6F7254-4FDC-44A3-B275-844417BBBCE7}" srcOrd="0" destOrd="2" presId="urn:microsoft.com/office/officeart/2018/2/layout/IconVerticalSolidList"/>
    <dgm:cxn modelId="{9CD47AF9-EC83-4FA6-A4E9-89983B3DE7D1}" srcId="{E5EB3080-464B-4F43-91DD-40DE93A043C7}" destId="{068E1A91-B5DE-42A6-A02F-20DA757924C4}" srcOrd="0" destOrd="0" parTransId="{94B72177-0FFE-4B5D-94CD-D91287514C23}" sibTransId="{8C20B20D-36BC-4089-A325-4A1A9C46D5F1}"/>
    <dgm:cxn modelId="{A41C7101-1885-42A8-914A-0A2118FAC37F}" type="presOf" srcId="{F34344B8-F8A6-4B87-AED0-C6F7BAFBAA65}" destId="{CB6F7254-4FDC-44A3-B275-844417BBBCE7}" srcOrd="0" destOrd="3" presId="urn:microsoft.com/office/officeart/2018/2/layout/IconVerticalSolidList"/>
    <dgm:cxn modelId="{32E343EF-9C07-4896-9B9B-3BE689278FA2}" type="presOf" srcId="{FCE3527D-D54B-4111-B14F-F755F3FDF756}" destId="{CB6F7254-4FDC-44A3-B275-844417BBBCE7}" srcOrd="0" destOrd="1" presId="urn:microsoft.com/office/officeart/2018/2/layout/IconVerticalSolidList"/>
    <dgm:cxn modelId="{DF7440EF-4467-4314-A18A-2C16B6206509}" srcId="{9FFFDECC-1220-4285-AF94-9505EEF5D51D}" destId="{51C63157-F55E-4038-9F56-9D0008F7967E}" srcOrd="0" destOrd="0" parTransId="{A4C89796-3111-4F70-8E40-E79A457864FD}" sibTransId="{DEFFF86A-2C80-46F7-83BB-9BD0427FBD0E}"/>
    <dgm:cxn modelId="{7B72E612-22C2-40D2-9737-958DFFA3A13A}" type="presOf" srcId="{51C63157-F55E-4038-9F56-9D0008F7967E}" destId="{0517B931-C2BF-444E-BF19-6D5B9A5569D8}" srcOrd="0" destOrd="1" presId="urn:microsoft.com/office/officeart/2018/2/layout/IconVerticalSolidList"/>
    <dgm:cxn modelId="{0976C5DD-4F6D-493A-BD80-F9D8C490302E}" type="presOf" srcId="{9FFFDECC-1220-4285-AF94-9505EEF5D51D}" destId="{0517B931-C2BF-444E-BF19-6D5B9A5569D8}" srcOrd="0" destOrd="0" presId="urn:microsoft.com/office/officeart/2018/2/layout/IconVerticalSolidList"/>
    <dgm:cxn modelId="{F19A0C59-AA40-49C5-97F7-333DD0678D26}" srcId="{0386F80E-9A78-41FE-A26B-E15C253C9C3E}" destId="{E2CC8A38-7E81-48E7-85B1-536400A38248}" srcOrd="5" destOrd="0" parTransId="{706DADB0-B153-4F25-8872-CF472DB21542}" sibTransId="{ACFE9F0D-4427-4121-BA4F-2AC6D078D241}"/>
    <dgm:cxn modelId="{5724CE2B-554E-4739-AD49-2ACC572A82CA}" type="presOf" srcId="{E2CC8A38-7E81-48E7-85B1-536400A38248}" destId="{8B1E1CB3-94F7-4203-9D67-5373B3BC9469}" srcOrd="0" destOrd="0" presId="urn:microsoft.com/office/officeart/2018/2/layout/IconVerticalSolidList"/>
    <dgm:cxn modelId="{C3FA6080-7E46-4FF8-B664-9BA68BAF82B0}" type="presOf" srcId="{AE9D6CE0-FF35-4270-A1AF-DCF3F88059D6}" destId="{CB6F7254-4FDC-44A3-B275-844417BBBCE7}" srcOrd="0" destOrd="0" presId="urn:microsoft.com/office/officeart/2018/2/layout/IconVerticalSolidList"/>
    <dgm:cxn modelId="{AA4FE380-67A0-41E6-AEC3-F61025170D5E}" srcId="{0386F80E-9A78-41FE-A26B-E15C253C9C3E}" destId="{494D1A1B-7DE8-4C98-A476-0584AB7FB693}" srcOrd="4" destOrd="0" parTransId="{18FD40EA-BE13-4D5E-A3C1-C8BCC26AD40A}" sibTransId="{D3305D99-6493-4175-8973-21735E771C49}"/>
    <dgm:cxn modelId="{49AABAD8-3D9C-401C-A7C2-ACC06E7354BE}" srcId="{0386F80E-9A78-41FE-A26B-E15C253C9C3E}" destId="{F2284F0B-DE5D-4106-B2C8-F2702E7302CA}" srcOrd="6" destOrd="0" parTransId="{B0FB25FF-1FDB-41E2-A9E7-1604FDDE7D12}" sibTransId="{75E7875F-4BFB-47E4-839F-7AE2DBF6FB66}"/>
    <dgm:cxn modelId="{49521E77-A5A8-4D5F-8FFF-832B40017924}" srcId="{ADC0165E-6069-4AA1-B390-6BE31FB6591C}" destId="{85290D44-54E8-4999-A945-7B60D8353CF4}" srcOrd="2" destOrd="0" parTransId="{EF31ACB1-D8AA-4F8A-93FA-A0197CE9BA23}" sibTransId="{6B19D49E-C63C-40EE-8DF4-48358D5A2E22}"/>
    <dgm:cxn modelId="{8701889C-457E-4C47-B27D-7070F75648F0}" srcId="{0386F80E-9A78-41FE-A26B-E15C253C9C3E}" destId="{E5EB3080-464B-4F43-91DD-40DE93A043C7}" srcOrd="3" destOrd="0" parTransId="{7152764F-5388-47C3-8BD3-2D86419A6363}" sibTransId="{22565C90-C547-4A35-A7E2-C2B723FDED9B}"/>
    <dgm:cxn modelId="{A760B24C-90A8-40F1-ADDE-D35CDD8B5AD7}" type="presOf" srcId="{B8C85D52-39A8-4010-85E1-825B0283D0B7}" destId="{76EF3325-4A37-4F57-9F33-8D7C7FC87C98}" srcOrd="0" destOrd="0" presId="urn:microsoft.com/office/officeart/2018/2/layout/IconVerticalSolidList"/>
    <dgm:cxn modelId="{4769AC80-CE4A-4736-BE9C-0B208CA9A765}" srcId="{0386F80E-9A78-41FE-A26B-E15C253C9C3E}" destId="{B8C85D52-39A8-4010-85E1-825B0283D0B7}" srcOrd="2" destOrd="0" parTransId="{89EEF23D-ECAD-4506-9451-50E6A71318F6}" sibTransId="{4A001471-49B0-4B0D-A107-BE56EBB53481}"/>
    <dgm:cxn modelId="{EF01A4C2-2B89-47DE-9691-E5407AD1891C}" type="presOf" srcId="{ADC0165E-6069-4AA1-B390-6BE31FB6591C}" destId="{7B4C6197-1F96-4352-A0AB-50FB6791870D}" srcOrd="0" destOrd="0" presId="urn:microsoft.com/office/officeart/2018/2/layout/IconVerticalSolidList"/>
    <dgm:cxn modelId="{1E7D2DEA-F0C0-4E7E-A48E-A6FD52D4BD89}" type="presParOf" srcId="{4CB128BC-6F5F-4550-8BE3-2F7F608B9075}" destId="{9539B163-33B6-4CAB-AB2A-D4065F237BB2}" srcOrd="0" destOrd="0" presId="urn:microsoft.com/office/officeart/2018/2/layout/IconVerticalSolidList"/>
    <dgm:cxn modelId="{62EA8DD6-7754-4F93-97F7-3704E742B4EA}" type="presParOf" srcId="{9539B163-33B6-4CAB-AB2A-D4065F237BB2}" destId="{B3DA03D4-1101-40C9-8227-539482C46ADD}" srcOrd="0" destOrd="0" presId="urn:microsoft.com/office/officeart/2018/2/layout/IconVerticalSolidList"/>
    <dgm:cxn modelId="{4315AAFD-D739-479F-8E76-9A20CEB6819D}" type="presParOf" srcId="{9539B163-33B6-4CAB-AB2A-D4065F237BB2}" destId="{901FC465-7ED6-4996-B700-C857296D7ACF}" srcOrd="1" destOrd="0" presId="urn:microsoft.com/office/officeart/2018/2/layout/IconVerticalSolidList"/>
    <dgm:cxn modelId="{E8E3F7F1-60A3-42C6-B3CC-E9A0AB5DB354}" type="presParOf" srcId="{9539B163-33B6-4CAB-AB2A-D4065F237BB2}" destId="{DA80805A-56F7-4AD2-AE80-7F0E8FC66F12}" srcOrd="2" destOrd="0" presId="urn:microsoft.com/office/officeart/2018/2/layout/IconVerticalSolidList"/>
    <dgm:cxn modelId="{A1D8E434-DA1B-4AEB-9C68-15CA033B2B36}" type="presParOf" srcId="{9539B163-33B6-4CAB-AB2A-D4065F237BB2}" destId="{EB46C525-CF25-471E-96BF-3760923708CD}" srcOrd="3" destOrd="0" presId="urn:microsoft.com/office/officeart/2018/2/layout/IconVerticalSolidList"/>
    <dgm:cxn modelId="{222A92C0-2E9F-4B09-8C64-C1454250F6CD}" type="presParOf" srcId="{9539B163-33B6-4CAB-AB2A-D4065F237BB2}" destId="{0517B931-C2BF-444E-BF19-6D5B9A5569D8}" srcOrd="4" destOrd="0" presId="urn:microsoft.com/office/officeart/2018/2/layout/IconVerticalSolidList"/>
    <dgm:cxn modelId="{DA47B6DA-E531-4363-82AE-06AEEBFFE6C9}" type="presParOf" srcId="{4CB128BC-6F5F-4550-8BE3-2F7F608B9075}" destId="{15E839B8-E010-4932-9D17-AC45DB67ED5D}" srcOrd="1" destOrd="0" presId="urn:microsoft.com/office/officeart/2018/2/layout/IconVerticalSolidList"/>
    <dgm:cxn modelId="{43533488-D5AC-4DDF-8F63-D2EEF45E3576}" type="presParOf" srcId="{4CB128BC-6F5F-4550-8BE3-2F7F608B9075}" destId="{F605DA1E-F984-47CB-9C4A-174655A3BB41}" srcOrd="2" destOrd="0" presId="urn:microsoft.com/office/officeart/2018/2/layout/IconVerticalSolidList"/>
    <dgm:cxn modelId="{6150CCDB-A085-41FE-B341-CDE16BE5A7B4}" type="presParOf" srcId="{F605DA1E-F984-47CB-9C4A-174655A3BB41}" destId="{5FF031E1-6143-478A-AD09-26B64D47958A}" srcOrd="0" destOrd="0" presId="urn:microsoft.com/office/officeart/2018/2/layout/IconVerticalSolidList"/>
    <dgm:cxn modelId="{4AE638BD-EA19-4176-888E-4C13E7B99DE7}" type="presParOf" srcId="{F605DA1E-F984-47CB-9C4A-174655A3BB41}" destId="{D54C8134-893C-4F81-8690-0B606932D9F6}" srcOrd="1" destOrd="0" presId="urn:microsoft.com/office/officeart/2018/2/layout/IconVerticalSolidList"/>
    <dgm:cxn modelId="{E5597134-EC1C-44C8-A3A0-64778CF35CDF}" type="presParOf" srcId="{F605DA1E-F984-47CB-9C4A-174655A3BB41}" destId="{B2FDFA41-8F21-4D53-9B13-73D9E2147ED4}" srcOrd="2" destOrd="0" presId="urn:microsoft.com/office/officeart/2018/2/layout/IconVerticalSolidList"/>
    <dgm:cxn modelId="{450FD7AC-A8D0-42B7-82B5-46A4CD791F27}" type="presParOf" srcId="{F605DA1E-F984-47CB-9C4A-174655A3BB41}" destId="{7B4C6197-1F96-4352-A0AB-50FB6791870D}" srcOrd="3" destOrd="0" presId="urn:microsoft.com/office/officeart/2018/2/layout/IconVerticalSolidList"/>
    <dgm:cxn modelId="{E40A6FEC-A41A-446B-9277-EC35DADB2A8F}" type="presParOf" srcId="{F605DA1E-F984-47CB-9C4A-174655A3BB41}" destId="{CB6F7254-4FDC-44A3-B275-844417BBBCE7}" srcOrd="4" destOrd="0" presId="urn:microsoft.com/office/officeart/2018/2/layout/IconVerticalSolidList"/>
    <dgm:cxn modelId="{5D799A0A-542F-4E3E-ADB7-6F40069C18A9}" type="presParOf" srcId="{4CB128BC-6F5F-4550-8BE3-2F7F608B9075}" destId="{F3005F89-2AAE-4230-9455-2585F33F84E9}" srcOrd="3" destOrd="0" presId="urn:microsoft.com/office/officeart/2018/2/layout/IconVerticalSolidList"/>
    <dgm:cxn modelId="{05726109-8014-47E8-A607-9C468201C787}" type="presParOf" srcId="{4CB128BC-6F5F-4550-8BE3-2F7F608B9075}" destId="{1AA330C8-FF79-4835-901E-0750395C5A8A}" srcOrd="4" destOrd="0" presId="urn:microsoft.com/office/officeart/2018/2/layout/IconVerticalSolidList"/>
    <dgm:cxn modelId="{31BDC2A4-61D8-44B9-86BB-6188F1BF73C8}" type="presParOf" srcId="{1AA330C8-FF79-4835-901E-0750395C5A8A}" destId="{7193597C-8981-45A5-9893-79047D8A91F7}" srcOrd="0" destOrd="0" presId="urn:microsoft.com/office/officeart/2018/2/layout/IconVerticalSolidList"/>
    <dgm:cxn modelId="{6C66B0B9-F0AE-488C-92D3-A57712B3DDF8}" type="presParOf" srcId="{1AA330C8-FF79-4835-901E-0750395C5A8A}" destId="{B762E6E3-A7DD-4DF8-A67E-D65ECD5B2166}" srcOrd="1" destOrd="0" presId="urn:microsoft.com/office/officeart/2018/2/layout/IconVerticalSolidList"/>
    <dgm:cxn modelId="{EF66C8E1-CBB4-426B-B13C-2E2CBD76CC8E}" type="presParOf" srcId="{1AA330C8-FF79-4835-901E-0750395C5A8A}" destId="{B6FA240E-2785-45E0-AD41-0F94BD0862F2}" srcOrd="2" destOrd="0" presId="urn:microsoft.com/office/officeart/2018/2/layout/IconVerticalSolidList"/>
    <dgm:cxn modelId="{96782692-A8CD-44C4-97A3-4B0CBB059301}" type="presParOf" srcId="{1AA330C8-FF79-4835-901E-0750395C5A8A}" destId="{76EF3325-4A37-4F57-9F33-8D7C7FC87C98}" srcOrd="3" destOrd="0" presId="urn:microsoft.com/office/officeart/2018/2/layout/IconVerticalSolidList"/>
    <dgm:cxn modelId="{E3C2C16F-2C0D-4A95-A9C1-A040412150DB}" type="presParOf" srcId="{4CB128BC-6F5F-4550-8BE3-2F7F608B9075}" destId="{E2550386-9656-4A52-B469-B1AD80C08F1B}" srcOrd="5" destOrd="0" presId="urn:microsoft.com/office/officeart/2018/2/layout/IconVerticalSolidList"/>
    <dgm:cxn modelId="{CE1C5542-E4E4-42EB-8573-EE31FC135C42}" type="presParOf" srcId="{4CB128BC-6F5F-4550-8BE3-2F7F608B9075}" destId="{760D1BA3-F176-469F-A5D8-3ED5E7204C66}" srcOrd="6" destOrd="0" presId="urn:microsoft.com/office/officeart/2018/2/layout/IconVerticalSolidList"/>
    <dgm:cxn modelId="{1A76F7E0-AD8F-4FCF-82AC-9F4545995C24}" type="presParOf" srcId="{760D1BA3-F176-469F-A5D8-3ED5E7204C66}" destId="{E59AA810-2ECB-4A1B-87BC-0EFF850FDC9E}" srcOrd="0" destOrd="0" presId="urn:microsoft.com/office/officeart/2018/2/layout/IconVerticalSolidList"/>
    <dgm:cxn modelId="{1F0AAA68-1E9E-42F8-9CAC-52B642A3671C}" type="presParOf" srcId="{760D1BA3-F176-469F-A5D8-3ED5E7204C66}" destId="{A04A07DF-0B2D-466D-A47A-65293FA4D642}" srcOrd="1" destOrd="0" presId="urn:microsoft.com/office/officeart/2018/2/layout/IconVerticalSolidList"/>
    <dgm:cxn modelId="{8381FFE6-A4B0-4652-9599-5FE8E590E4A6}" type="presParOf" srcId="{760D1BA3-F176-469F-A5D8-3ED5E7204C66}" destId="{63C08678-4D87-41D9-A9BA-6DDA77C8075D}" srcOrd="2" destOrd="0" presId="urn:microsoft.com/office/officeart/2018/2/layout/IconVerticalSolidList"/>
    <dgm:cxn modelId="{6D386ABD-FEC8-47F6-8C05-E4FAC99B23C2}" type="presParOf" srcId="{760D1BA3-F176-469F-A5D8-3ED5E7204C66}" destId="{FBA0962C-25D6-4F09-ACB8-8D1A6CF965DA}" srcOrd="3" destOrd="0" presId="urn:microsoft.com/office/officeart/2018/2/layout/IconVerticalSolidList"/>
    <dgm:cxn modelId="{FC8A200C-38BA-4CB8-9D65-85BA4858CE15}" type="presParOf" srcId="{760D1BA3-F176-469F-A5D8-3ED5E7204C66}" destId="{C6B6EEEA-A75D-4BA7-B76F-92CCCBAC069F}" srcOrd="4" destOrd="0" presId="urn:microsoft.com/office/officeart/2018/2/layout/IconVerticalSolidList"/>
    <dgm:cxn modelId="{AEB1D5A7-2593-4437-80F2-E02C00F7D374}" type="presParOf" srcId="{4CB128BC-6F5F-4550-8BE3-2F7F608B9075}" destId="{65F8472F-5B6B-425E-B5C6-DD9B3F72ED22}" srcOrd="7" destOrd="0" presId="urn:microsoft.com/office/officeart/2018/2/layout/IconVerticalSolidList"/>
    <dgm:cxn modelId="{4D544D8B-4106-4198-96D1-5103AD284396}" type="presParOf" srcId="{4CB128BC-6F5F-4550-8BE3-2F7F608B9075}" destId="{3B219539-D828-4A49-8410-97915862125B}" srcOrd="8" destOrd="0" presId="urn:microsoft.com/office/officeart/2018/2/layout/IconVerticalSolidList"/>
    <dgm:cxn modelId="{495E6898-9ECE-4BFF-8A80-4A29F3A07BD2}" type="presParOf" srcId="{3B219539-D828-4A49-8410-97915862125B}" destId="{429D90DF-C689-45C6-BC4A-C97570E081C9}" srcOrd="0" destOrd="0" presId="urn:microsoft.com/office/officeart/2018/2/layout/IconVerticalSolidList"/>
    <dgm:cxn modelId="{5103EB75-A9EB-469D-B6A8-AA15BD23D912}" type="presParOf" srcId="{3B219539-D828-4A49-8410-97915862125B}" destId="{11815BE0-72D3-43C2-9109-4CA704B14834}" srcOrd="1" destOrd="0" presId="urn:microsoft.com/office/officeart/2018/2/layout/IconVerticalSolidList"/>
    <dgm:cxn modelId="{380E4877-9DAC-45B9-9EFD-18886848653C}" type="presParOf" srcId="{3B219539-D828-4A49-8410-97915862125B}" destId="{9E5C1EA0-5457-4868-8C1E-202F087B17AF}" srcOrd="2" destOrd="0" presId="urn:microsoft.com/office/officeart/2018/2/layout/IconVerticalSolidList"/>
    <dgm:cxn modelId="{F4C984C9-D401-4AEB-B805-C3B8844DA53C}" type="presParOf" srcId="{3B219539-D828-4A49-8410-97915862125B}" destId="{12A665A0-66B9-410F-9DE6-A901D7642433}" srcOrd="3" destOrd="0" presId="urn:microsoft.com/office/officeart/2018/2/layout/IconVerticalSolidList"/>
    <dgm:cxn modelId="{7D032985-986D-4010-9074-9B5D6DFFE943}" type="presParOf" srcId="{4CB128BC-6F5F-4550-8BE3-2F7F608B9075}" destId="{BD90319E-4D6A-44A1-8C60-F76B2DF042D5}" srcOrd="9" destOrd="0" presId="urn:microsoft.com/office/officeart/2018/2/layout/IconVerticalSolidList"/>
    <dgm:cxn modelId="{C0B3E4C9-261F-416B-880E-5DB0D7B38C92}" type="presParOf" srcId="{4CB128BC-6F5F-4550-8BE3-2F7F608B9075}" destId="{AA21FBA6-76BC-4B6D-A891-204458D5ED7D}" srcOrd="10" destOrd="0" presId="urn:microsoft.com/office/officeart/2018/2/layout/IconVerticalSolidList"/>
    <dgm:cxn modelId="{688F5909-D8D0-4A88-BB58-7BAE04B63C7B}" type="presParOf" srcId="{AA21FBA6-76BC-4B6D-A891-204458D5ED7D}" destId="{8679A4C4-0C52-4C9B-83FA-0FC59F4FF313}" srcOrd="0" destOrd="0" presId="urn:microsoft.com/office/officeart/2018/2/layout/IconVerticalSolidList"/>
    <dgm:cxn modelId="{F2145622-E822-4FB6-BD19-A18299D1A1A9}" type="presParOf" srcId="{AA21FBA6-76BC-4B6D-A891-204458D5ED7D}" destId="{17CE5D45-C99A-4107-9C55-DDD14DDABCD8}" srcOrd="1" destOrd="0" presId="urn:microsoft.com/office/officeart/2018/2/layout/IconVerticalSolidList"/>
    <dgm:cxn modelId="{21AAC99E-9114-4F45-8C55-C91EB33C1CA5}" type="presParOf" srcId="{AA21FBA6-76BC-4B6D-A891-204458D5ED7D}" destId="{BCF21F86-B3C9-432E-8C26-B91875EA9350}" srcOrd="2" destOrd="0" presId="urn:microsoft.com/office/officeart/2018/2/layout/IconVerticalSolidList"/>
    <dgm:cxn modelId="{E9A3CF05-8FD6-4DA6-8A75-D0F5ED6E8DDC}" type="presParOf" srcId="{AA21FBA6-76BC-4B6D-A891-204458D5ED7D}" destId="{8B1E1CB3-94F7-4203-9D67-5373B3BC9469}" srcOrd="3" destOrd="0" presId="urn:microsoft.com/office/officeart/2018/2/layout/IconVerticalSolidList"/>
    <dgm:cxn modelId="{429C7041-8F8C-4EE5-AFB9-8FFDF5ECB6EA}" type="presParOf" srcId="{4CB128BC-6F5F-4550-8BE3-2F7F608B9075}" destId="{1AFFC47B-2966-45B3-BC1D-5C04EF631709}" srcOrd="11" destOrd="0" presId="urn:microsoft.com/office/officeart/2018/2/layout/IconVerticalSolidList"/>
    <dgm:cxn modelId="{775F50AF-7B73-4EE5-88B7-507396B42278}" type="presParOf" srcId="{4CB128BC-6F5F-4550-8BE3-2F7F608B9075}" destId="{5C86106E-A160-4989-A6FC-4CC6A14E8BFA}" srcOrd="12" destOrd="0" presId="urn:microsoft.com/office/officeart/2018/2/layout/IconVerticalSolidList"/>
    <dgm:cxn modelId="{1FBDEA13-F624-4A4C-91C9-3D49BB23AF0F}" type="presParOf" srcId="{5C86106E-A160-4989-A6FC-4CC6A14E8BFA}" destId="{F9EF12A8-7A69-4800-AE77-CF9AEE1EB226}" srcOrd="0" destOrd="0" presId="urn:microsoft.com/office/officeart/2018/2/layout/IconVerticalSolidList"/>
    <dgm:cxn modelId="{211B62F7-941C-4033-B807-1B27AEB973EF}" type="presParOf" srcId="{5C86106E-A160-4989-A6FC-4CC6A14E8BFA}" destId="{738CAAE6-B8F5-47C9-B0A3-E0B6026F313A}" srcOrd="1" destOrd="0" presId="urn:microsoft.com/office/officeart/2018/2/layout/IconVerticalSolidList"/>
    <dgm:cxn modelId="{80D28504-C1FB-4B0C-B2A0-779DFDC87228}" type="presParOf" srcId="{5C86106E-A160-4989-A6FC-4CC6A14E8BFA}" destId="{E5ABB76A-F4DC-4EB6-939A-5D53C712E27B}" srcOrd="2" destOrd="0" presId="urn:microsoft.com/office/officeart/2018/2/layout/IconVerticalSolidList"/>
    <dgm:cxn modelId="{E3844F38-1B06-44BC-A5BC-4F5A5BE476BF}" type="presParOf" srcId="{5C86106E-A160-4989-A6FC-4CC6A14E8BFA}" destId="{C1040CA8-3617-4535-99F8-A6F364C700B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9B6206-F191-43CF-AA18-6EFC9B8A827E}">
      <dsp:nvSpPr>
        <dsp:cNvPr id="0" name=""/>
        <dsp:cNvSpPr/>
      </dsp:nvSpPr>
      <dsp:spPr>
        <a:xfrm>
          <a:off x="37" y="18225"/>
          <a:ext cx="3577389" cy="72000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/>
            <a:t>Girişimsel</a:t>
          </a:r>
          <a:r>
            <a:rPr lang="en-US" sz="1200" kern="1200" dirty="0"/>
            <a:t> </a:t>
          </a:r>
          <a:r>
            <a:rPr lang="tr-TR" sz="1200" kern="1200" dirty="0"/>
            <a:t>Olmayan Yöntemler</a:t>
          </a:r>
          <a:endParaRPr lang="en-US" sz="1200" kern="1200" dirty="0"/>
        </a:p>
      </dsp:txBody>
      <dsp:txXfrm>
        <a:off x="37" y="18225"/>
        <a:ext cx="3577389" cy="720000"/>
      </dsp:txXfrm>
    </dsp:sp>
    <dsp:sp modelId="{45868419-51F3-4832-9940-86E705F97553}">
      <dsp:nvSpPr>
        <dsp:cNvPr id="0" name=""/>
        <dsp:cNvSpPr/>
      </dsp:nvSpPr>
      <dsp:spPr>
        <a:xfrm>
          <a:off x="37" y="738225"/>
          <a:ext cx="3577389" cy="109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>
              <a:solidFill>
                <a:schemeClr val="tx2"/>
              </a:solidFill>
            </a:rPr>
            <a:t>EEG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err="1"/>
            <a:t>fM</a:t>
          </a:r>
          <a:r>
            <a:rPr lang="tr-TR" sz="1200" kern="1200" dirty="0"/>
            <a:t>RI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MEG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PET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NIRS</a:t>
          </a:r>
        </a:p>
      </dsp:txBody>
      <dsp:txXfrm>
        <a:off x="37" y="738225"/>
        <a:ext cx="3577389" cy="1098000"/>
      </dsp:txXfrm>
    </dsp:sp>
    <dsp:sp modelId="{D0C095F7-DA83-459B-A72D-46A4D1127DD7}">
      <dsp:nvSpPr>
        <dsp:cNvPr id="0" name=""/>
        <dsp:cNvSpPr/>
      </dsp:nvSpPr>
      <dsp:spPr>
        <a:xfrm>
          <a:off x="4078261" y="18225"/>
          <a:ext cx="3577389" cy="72000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/>
            <a:t>Girişimsel</a:t>
          </a:r>
          <a:r>
            <a:rPr lang="en-US" sz="1200" kern="1200" dirty="0"/>
            <a:t> </a:t>
          </a:r>
          <a:r>
            <a:rPr lang="tr-TR" sz="1200" kern="1200" dirty="0"/>
            <a:t>Yöntemler</a:t>
          </a:r>
          <a:endParaRPr lang="en-US" sz="1200" kern="1200" dirty="0"/>
        </a:p>
      </dsp:txBody>
      <dsp:txXfrm>
        <a:off x="4078261" y="18225"/>
        <a:ext cx="3577389" cy="720000"/>
      </dsp:txXfrm>
    </dsp:sp>
    <dsp:sp modelId="{6A20564F-8C74-4581-B28D-E27B75F770D7}">
      <dsp:nvSpPr>
        <dsp:cNvPr id="0" name=""/>
        <dsp:cNvSpPr/>
      </dsp:nvSpPr>
      <dsp:spPr>
        <a:xfrm>
          <a:off x="4078261" y="738225"/>
          <a:ext cx="3577389" cy="109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err="1">
              <a:solidFill>
                <a:schemeClr val="tx2"/>
              </a:solidFill>
            </a:rPr>
            <a:t>ECoG</a:t>
          </a:r>
          <a:endParaRPr lang="en-US" sz="1200" kern="1200" dirty="0">
            <a:solidFill>
              <a:schemeClr val="tx2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SCR</a:t>
          </a:r>
        </a:p>
      </dsp:txBody>
      <dsp:txXfrm>
        <a:off x="4078261" y="738225"/>
        <a:ext cx="3577389" cy="1098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0871E8-930E-49B4-AAF0-6D418BEB2F91}">
      <dsp:nvSpPr>
        <dsp:cNvPr id="0" name=""/>
        <dsp:cNvSpPr/>
      </dsp:nvSpPr>
      <dsp:spPr>
        <a:xfrm>
          <a:off x="4420" y="327463"/>
          <a:ext cx="1932607" cy="11595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/>
            <a:t>İleri Görme Problemi yaşayan hasta</a:t>
          </a:r>
        </a:p>
      </dsp:txBody>
      <dsp:txXfrm>
        <a:off x="38382" y="361425"/>
        <a:ext cx="1864683" cy="1091640"/>
      </dsp:txXfrm>
    </dsp:sp>
    <dsp:sp modelId="{54E8A546-293B-4587-A8DF-8C7B671C242C}">
      <dsp:nvSpPr>
        <dsp:cNvPr id="0" name=""/>
        <dsp:cNvSpPr/>
      </dsp:nvSpPr>
      <dsp:spPr>
        <a:xfrm>
          <a:off x="2130288" y="667602"/>
          <a:ext cx="409712" cy="4792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/>
        </a:p>
      </dsp:txBody>
      <dsp:txXfrm>
        <a:off x="2130288" y="763459"/>
        <a:ext cx="286798" cy="287572"/>
      </dsp:txXfrm>
    </dsp:sp>
    <dsp:sp modelId="{83B2B97C-F3EA-4418-A8B8-E0DC89F04F9D}">
      <dsp:nvSpPr>
        <dsp:cNvPr id="0" name=""/>
        <dsp:cNvSpPr/>
      </dsp:nvSpPr>
      <dsp:spPr>
        <a:xfrm>
          <a:off x="2710070" y="327463"/>
          <a:ext cx="1932607" cy="11595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/>
            <a:t>BBA Sistemi</a:t>
          </a:r>
        </a:p>
      </dsp:txBody>
      <dsp:txXfrm>
        <a:off x="2744032" y="361425"/>
        <a:ext cx="1864683" cy="1091640"/>
      </dsp:txXfrm>
    </dsp:sp>
    <dsp:sp modelId="{FE039F52-9049-4B37-A88B-D3AF8911EC04}">
      <dsp:nvSpPr>
        <dsp:cNvPr id="0" name=""/>
        <dsp:cNvSpPr/>
      </dsp:nvSpPr>
      <dsp:spPr>
        <a:xfrm>
          <a:off x="4835939" y="667602"/>
          <a:ext cx="409712" cy="4792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/>
        </a:p>
      </dsp:txBody>
      <dsp:txXfrm>
        <a:off x="4835939" y="763459"/>
        <a:ext cx="286798" cy="287572"/>
      </dsp:txXfrm>
    </dsp:sp>
    <dsp:sp modelId="{E3302064-A014-4B58-A27C-B0581253F6B8}">
      <dsp:nvSpPr>
        <dsp:cNvPr id="0" name=""/>
        <dsp:cNvSpPr/>
      </dsp:nvSpPr>
      <dsp:spPr>
        <a:xfrm>
          <a:off x="5415721" y="327463"/>
          <a:ext cx="1932607" cy="11595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/>
            <a:t>Beyinde görme merkezine elektriksel uyarı</a:t>
          </a:r>
        </a:p>
      </dsp:txBody>
      <dsp:txXfrm>
        <a:off x="5449683" y="361425"/>
        <a:ext cx="1864683" cy="1091640"/>
      </dsp:txXfrm>
    </dsp:sp>
    <dsp:sp modelId="{19C563B1-278D-41C2-9057-F5A42F5E5D0F}">
      <dsp:nvSpPr>
        <dsp:cNvPr id="0" name=""/>
        <dsp:cNvSpPr/>
      </dsp:nvSpPr>
      <dsp:spPr>
        <a:xfrm>
          <a:off x="7541589" y="667602"/>
          <a:ext cx="409712" cy="4792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/>
        </a:p>
      </dsp:txBody>
      <dsp:txXfrm>
        <a:off x="7541589" y="763459"/>
        <a:ext cx="286798" cy="287572"/>
      </dsp:txXfrm>
    </dsp:sp>
    <dsp:sp modelId="{FBC5FFBD-6C4F-40FE-823F-99D22E184E9C}">
      <dsp:nvSpPr>
        <dsp:cNvPr id="0" name=""/>
        <dsp:cNvSpPr/>
      </dsp:nvSpPr>
      <dsp:spPr>
        <a:xfrm>
          <a:off x="8121372" y="327463"/>
          <a:ext cx="1932607" cy="11595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/>
            <a:t>Görme probleminin azaltılması</a:t>
          </a:r>
        </a:p>
      </dsp:txBody>
      <dsp:txXfrm>
        <a:off x="8155334" y="361425"/>
        <a:ext cx="1864683" cy="10916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0871E8-930E-49B4-AAF0-6D418BEB2F91}">
      <dsp:nvSpPr>
        <dsp:cNvPr id="0" name=""/>
        <dsp:cNvSpPr/>
      </dsp:nvSpPr>
      <dsp:spPr>
        <a:xfrm>
          <a:off x="4420" y="327463"/>
          <a:ext cx="1932607" cy="11595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/>
            <a:t>İleri İşitme Problemi yaşayan hasta</a:t>
          </a:r>
        </a:p>
      </dsp:txBody>
      <dsp:txXfrm>
        <a:off x="38382" y="361425"/>
        <a:ext cx="1864683" cy="1091640"/>
      </dsp:txXfrm>
    </dsp:sp>
    <dsp:sp modelId="{54E8A546-293B-4587-A8DF-8C7B671C242C}">
      <dsp:nvSpPr>
        <dsp:cNvPr id="0" name=""/>
        <dsp:cNvSpPr/>
      </dsp:nvSpPr>
      <dsp:spPr>
        <a:xfrm>
          <a:off x="2130288" y="667602"/>
          <a:ext cx="409712" cy="4792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/>
        </a:p>
      </dsp:txBody>
      <dsp:txXfrm>
        <a:off x="2130288" y="763459"/>
        <a:ext cx="286798" cy="287572"/>
      </dsp:txXfrm>
    </dsp:sp>
    <dsp:sp modelId="{83B2B97C-F3EA-4418-A8B8-E0DC89F04F9D}">
      <dsp:nvSpPr>
        <dsp:cNvPr id="0" name=""/>
        <dsp:cNvSpPr/>
      </dsp:nvSpPr>
      <dsp:spPr>
        <a:xfrm>
          <a:off x="2710070" y="327463"/>
          <a:ext cx="1932607" cy="11595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/>
            <a:t>BBA Sistemi</a:t>
          </a:r>
        </a:p>
      </dsp:txBody>
      <dsp:txXfrm>
        <a:off x="2744032" y="361425"/>
        <a:ext cx="1864683" cy="1091640"/>
      </dsp:txXfrm>
    </dsp:sp>
    <dsp:sp modelId="{FE039F52-9049-4B37-A88B-D3AF8911EC04}">
      <dsp:nvSpPr>
        <dsp:cNvPr id="0" name=""/>
        <dsp:cNvSpPr/>
      </dsp:nvSpPr>
      <dsp:spPr>
        <a:xfrm>
          <a:off x="4835939" y="667602"/>
          <a:ext cx="409712" cy="4792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/>
        </a:p>
      </dsp:txBody>
      <dsp:txXfrm>
        <a:off x="4835939" y="763459"/>
        <a:ext cx="286798" cy="287572"/>
      </dsp:txXfrm>
    </dsp:sp>
    <dsp:sp modelId="{E3302064-A014-4B58-A27C-B0581253F6B8}">
      <dsp:nvSpPr>
        <dsp:cNvPr id="0" name=""/>
        <dsp:cNvSpPr/>
      </dsp:nvSpPr>
      <dsp:spPr>
        <a:xfrm>
          <a:off x="5415721" y="327463"/>
          <a:ext cx="1932607" cy="11595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/>
            <a:t>Beyinde işitme merkezine elektriksel uyarı</a:t>
          </a:r>
        </a:p>
      </dsp:txBody>
      <dsp:txXfrm>
        <a:off x="5449683" y="361425"/>
        <a:ext cx="1864683" cy="1091640"/>
      </dsp:txXfrm>
    </dsp:sp>
    <dsp:sp modelId="{19C563B1-278D-41C2-9057-F5A42F5E5D0F}">
      <dsp:nvSpPr>
        <dsp:cNvPr id="0" name=""/>
        <dsp:cNvSpPr/>
      </dsp:nvSpPr>
      <dsp:spPr>
        <a:xfrm>
          <a:off x="7541589" y="667602"/>
          <a:ext cx="409712" cy="4792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/>
        </a:p>
      </dsp:txBody>
      <dsp:txXfrm>
        <a:off x="7541589" y="763459"/>
        <a:ext cx="286798" cy="287572"/>
      </dsp:txXfrm>
    </dsp:sp>
    <dsp:sp modelId="{FBC5FFBD-6C4F-40FE-823F-99D22E184E9C}">
      <dsp:nvSpPr>
        <dsp:cNvPr id="0" name=""/>
        <dsp:cNvSpPr/>
      </dsp:nvSpPr>
      <dsp:spPr>
        <a:xfrm>
          <a:off x="8121372" y="327463"/>
          <a:ext cx="1932607" cy="11595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/>
            <a:t>İşitme probleminin azaltılması</a:t>
          </a:r>
        </a:p>
      </dsp:txBody>
      <dsp:txXfrm>
        <a:off x="8155334" y="361425"/>
        <a:ext cx="1864683" cy="10916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0871E8-930E-49B4-AAF0-6D418BEB2F91}">
      <dsp:nvSpPr>
        <dsp:cNvPr id="0" name=""/>
        <dsp:cNvSpPr/>
      </dsp:nvSpPr>
      <dsp:spPr>
        <a:xfrm>
          <a:off x="4420" y="300286"/>
          <a:ext cx="1932607" cy="12139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/>
            <a:t>Motor Fonksiyonlarını kullanamayan hasta</a:t>
          </a:r>
        </a:p>
      </dsp:txBody>
      <dsp:txXfrm>
        <a:off x="39974" y="335840"/>
        <a:ext cx="1861499" cy="1142811"/>
      </dsp:txXfrm>
    </dsp:sp>
    <dsp:sp modelId="{54E8A546-293B-4587-A8DF-8C7B671C242C}">
      <dsp:nvSpPr>
        <dsp:cNvPr id="0" name=""/>
        <dsp:cNvSpPr/>
      </dsp:nvSpPr>
      <dsp:spPr>
        <a:xfrm>
          <a:off x="2130288" y="667602"/>
          <a:ext cx="409712" cy="4792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/>
        </a:p>
      </dsp:txBody>
      <dsp:txXfrm>
        <a:off x="2130288" y="763459"/>
        <a:ext cx="286798" cy="287572"/>
      </dsp:txXfrm>
    </dsp:sp>
    <dsp:sp modelId="{83B2B97C-F3EA-4418-A8B8-E0DC89F04F9D}">
      <dsp:nvSpPr>
        <dsp:cNvPr id="0" name=""/>
        <dsp:cNvSpPr/>
      </dsp:nvSpPr>
      <dsp:spPr>
        <a:xfrm>
          <a:off x="2710070" y="300286"/>
          <a:ext cx="1932607" cy="12139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/>
            <a:t>BBA Sistemi</a:t>
          </a:r>
        </a:p>
      </dsp:txBody>
      <dsp:txXfrm>
        <a:off x="2745624" y="335840"/>
        <a:ext cx="1861499" cy="1142811"/>
      </dsp:txXfrm>
    </dsp:sp>
    <dsp:sp modelId="{FE039F52-9049-4B37-A88B-D3AF8911EC04}">
      <dsp:nvSpPr>
        <dsp:cNvPr id="0" name=""/>
        <dsp:cNvSpPr/>
      </dsp:nvSpPr>
      <dsp:spPr>
        <a:xfrm>
          <a:off x="4835939" y="667602"/>
          <a:ext cx="409712" cy="4792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/>
        </a:p>
      </dsp:txBody>
      <dsp:txXfrm>
        <a:off x="4835939" y="763459"/>
        <a:ext cx="286798" cy="287572"/>
      </dsp:txXfrm>
    </dsp:sp>
    <dsp:sp modelId="{E3302064-A014-4B58-A27C-B0581253F6B8}">
      <dsp:nvSpPr>
        <dsp:cNvPr id="0" name=""/>
        <dsp:cNvSpPr/>
      </dsp:nvSpPr>
      <dsp:spPr>
        <a:xfrm>
          <a:off x="5415721" y="300286"/>
          <a:ext cx="1932607" cy="12139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/>
            <a:t>Motor fonksiyonunu sağlayacak robotik sistem</a:t>
          </a:r>
        </a:p>
      </dsp:txBody>
      <dsp:txXfrm>
        <a:off x="5451275" y="335840"/>
        <a:ext cx="1861499" cy="1142811"/>
      </dsp:txXfrm>
    </dsp:sp>
    <dsp:sp modelId="{19C563B1-278D-41C2-9057-F5A42F5E5D0F}">
      <dsp:nvSpPr>
        <dsp:cNvPr id="0" name=""/>
        <dsp:cNvSpPr/>
      </dsp:nvSpPr>
      <dsp:spPr>
        <a:xfrm>
          <a:off x="7541589" y="667602"/>
          <a:ext cx="409712" cy="4792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/>
        </a:p>
      </dsp:txBody>
      <dsp:txXfrm>
        <a:off x="7541589" y="763459"/>
        <a:ext cx="286798" cy="287572"/>
      </dsp:txXfrm>
    </dsp:sp>
    <dsp:sp modelId="{FBC5FFBD-6C4F-40FE-823F-99D22E184E9C}">
      <dsp:nvSpPr>
        <dsp:cNvPr id="0" name=""/>
        <dsp:cNvSpPr/>
      </dsp:nvSpPr>
      <dsp:spPr>
        <a:xfrm>
          <a:off x="8121372" y="300286"/>
          <a:ext cx="1932607" cy="12139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/>
            <a:t>İhtiyaç duyulan hareketin karşılanması</a:t>
          </a:r>
        </a:p>
      </dsp:txBody>
      <dsp:txXfrm>
        <a:off x="8156926" y="335840"/>
        <a:ext cx="1861499" cy="11428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D3B647-5F81-4F14-8367-93EC7B1A886B}">
      <dsp:nvSpPr>
        <dsp:cNvPr id="0" name=""/>
        <dsp:cNvSpPr/>
      </dsp:nvSpPr>
      <dsp:spPr>
        <a:xfrm>
          <a:off x="2936" y="1265285"/>
          <a:ext cx="2253742" cy="18588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/>
            <a:t>EEG Kaydı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/>
            <a:t>Sinyal Filtreleme</a:t>
          </a:r>
        </a:p>
      </dsp:txBody>
      <dsp:txXfrm>
        <a:off x="45714" y="1308063"/>
        <a:ext cx="2168186" cy="1374982"/>
      </dsp:txXfrm>
    </dsp:sp>
    <dsp:sp modelId="{3D17EB87-3829-4EF6-9BB3-E63906791037}">
      <dsp:nvSpPr>
        <dsp:cNvPr id="0" name=""/>
        <dsp:cNvSpPr/>
      </dsp:nvSpPr>
      <dsp:spPr>
        <a:xfrm>
          <a:off x="1274838" y="1727250"/>
          <a:ext cx="2457035" cy="2457035"/>
        </a:xfrm>
        <a:prstGeom prst="leftCircularArrow">
          <a:avLst>
            <a:gd name="adj1" fmla="val 3039"/>
            <a:gd name="adj2" fmla="val 373037"/>
            <a:gd name="adj3" fmla="val 2148547"/>
            <a:gd name="adj4" fmla="val 9024489"/>
            <a:gd name="adj5" fmla="val 3546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DA01B9-84C6-461A-86F0-47B742825327}">
      <dsp:nvSpPr>
        <dsp:cNvPr id="0" name=""/>
        <dsp:cNvSpPr/>
      </dsp:nvSpPr>
      <dsp:spPr>
        <a:xfrm>
          <a:off x="503768" y="2725823"/>
          <a:ext cx="2003327" cy="7966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/>
            <a:t>Veri Toplama</a:t>
          </a:r>
        </a:p>
      </dsp:txBody>
      <dsp:txXfrm>
        <a:off x="527101" y="2749156"/>
        <a:ext cx="1956661" cy="749991"/>
      </dsp:txXfrm>
    </dsp:sp>
    <dsp:sp modelId="{E7B04884-F986-4056-A96C-E2FF51A37FE2}">
      <dsp:nvSpPr>
        <dsp:cNvPr id="0" name=""/>
        <dsp:cNvSpPr/>
      </dsp:nvSpPr>
      <dsp:spPr>
        <a:xfrm>
          <a:off x="2862720" y="1265285"/>
          <a:ext cx="2253742" cy="18588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/>
            <a:t>Öznitelik Çıkarma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/>
            <a:t>Genlik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/>
            <a:t>Frekans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/>
            <a:t>Standart sapma </a:t>
          </a:r>
          <a:r>
            <a:rPr lang="tr-TR" sz="1200" kern="1200" dirty="0" err="1"/>
            <a:t>vs</a:t>
          </a:r>
          <a:endParaRPr lang="tr-T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/>
            <a:t>Sınıflandırma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/>
            <a:t>Hareket yönü tayini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/>
            <a:t>Aktivite cinsinin tayini</a:t>
          </a:r>
        </a:p>
      </dsp:txBody>
      <dsp:txXfrm>
        <a:off x="2905498" y="1706391"/>
        <a:ext cx="2168186" cy="1374982"/>
      </dsp:txXfrm>
    </dsp:sp>
    <dsp:sp modelId="{FEA5E422-BE78-40BB-9204-31D2EAE736F5}">
      <dsp:nvSpPr>
        <dsp:cNvPr id="0" name=""/>
        <dsp:cNvSpPr/>
      </dsp:nvSpPr>
      <dsp:spPr>
        <a:xfrm>
          <a:off x="4115841" y="132266"/>
          <a:ext cx="2745013" cy="2745013"/>
        </a:xfrm>
        <a:prstGeom prst="circularArrow">
          <a:avLst>
            <a:gd name="adj1" fmla="val 2721"/>
            <a:gd name="adj2" fmla="val 331416"/>
            <a:gd name="adj3" fmla="val 19493073"/>
            <a:gd name="adj4" fmla="val 12575511"/>
            <a:gd name="adj5" fmla="val 3174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EB6AA3-6EDC-4636-B212-E394081692C4}">
      <dsp:nvSpPr>
        <dsp:cNvPr id="0" name=""/>
        <dsp:cNvSpPr/>
      </dsp:nvSpPr>
      <dsp:spPr>
        <a:xfrm>
          <a:off x="3363552" y="866956"/>
          <a:ext cx="2003327" cy="7966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/>
            <a:t>Sinyal İşleme</a:t>
          </a:r>
        </a:p>
      </dsp:txBody>
      <dsp:txXfrm>
        <a:off x="3386885" y="890289"/>
        <a:ext cx="1956661" cy="749991"/>
      </dsp:txXfrm>
    </dsp:sp>
    <dsp:sp modelId="{9B20C9F1-DD2B-41EE-AF54-1CD888CB52AC}">
      <dsp:nvSpPr>
        <dsp:cNvPr id="0" name=""/>
        <dsp:cNvSpPr/>
      </dsp:nvSpPr>
      <dsp:spPr>
        <a:xfrm>
          <a:off x="5722504" y="1265285"/>
          <a:ext cx="2253742" cy="18588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/>
            <a:t>Robot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/>
            <a:t>Bilgisayar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/>
            <a:t>Kullanıcıya Destek (Feedback)</a:t>
          </a:r>
        </a:p>
      </dsp:txBody>
      <dsp:txXfrm>
        <a:off x="5765282" y="1308063"/>
        <a:ext cx="2168186" cy="1374982"/>
      </dsp:txXfrm>
    </dsp:sp>
    <dsp:sp modelId="{B698F5CB-5EE2-4E44-BA7F-0C50F7A92C74}">
      <dsp:nvSpPr>
        <dsp:cNvPr id="0" name=""/>
        <dsp:cNvSpPr/>
      </dsp:nvSpPr>
      <dsp:spPr>
        <a:xfrm>
          <a:off x="6223335" y="2725823"/>
          <a:ext cx="2003327" cy="7966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/>
            <a:t>Kontrol Sistemi</a:t>
          </a:r>
        </a:p>
      </dsp:txBody>
      <dsp:txXfrm>
        <a:off x="6246668" y="2749156"/>
        <a:ext cx="1956661" cy="7499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4A95A4-423F-4B19-A8E7-1302F4AC9854}">
      <dsp:nvSpPr>
        <dsp:cNvPr id="0" name=""/>
        <dsp:cNvSpPr/>
      </dsp:nvSpPr>
      <dsp:spPr>
        <a:xfrm>
          <a:off x="1860" y="240357"/>
          <a:ext cx="1655712" cy="6622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/>
            <a:t>Ses</a:t>
          </a:r>
        </a:p>
      </dsp:txBody>
      <dsp:txXfrm>
        <a:off x="333003" y="240357"/>
        <a:ext cx="993427" cy="662285"/>
      </dsp:txXfrm>
    </dsp:sp>
    <dsp:sp modelId="{8C038B55-4D78-4CC4-96D5-D4D58E61D2CF}">
      <dsp:nvSpPr>
        <dsp:cNvPr id="0" name=""/>
        <dsp:cNvSpPr/>
      </dsp:nvSpPr>
      <dsp:spPr>
        <a:xfrm>
          <a:off x="1492001" y="240357"/>
          <a:ext cx="1655712" cy="6622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/>
            <a:t>Mikrofon</a:t>
          </a:r>
        </a:p>
      </dsp:txBody>
      <dsp:txXfrm>
        <a:off x="1823144" y="240357"/>
        <a:ext cx="993427" cy="662285"/>
      </dsp:txXfrm>
    </dsp:sp>
    <dsp:sp modelId="{1EB10897-ED64-47BF-B585-0BF36EA0C86F}">
      <dsp:nvSpPr>
        <dsp:cNvPr id="0" name=""/>
        <dsp:cNvSpPr/>
      </dsp:nvSpPr>
      <dsp:spPr>
        <a:xfrm>
          <a:off x="2982143" y="240357"/>
          <a:ext cx="1655712" cy="6622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/>
            <a:t>Sinyal İşleme</a:t>
          </a:r>
        </a:p>
      </dsp:txBody>
      <dsp:txXfrm>
        <a:off x="3313286" y="240357"/>
        <a:ext cx="993427" cy="662285"/>
      </dsp:txXfrm>
    </dsp:sp>
    <dsp:sp modelId="{DF1C490F-C172-4C00-A0D4-CC05E49CE4A2}">
      <dsp:nvSpPr>
        <dsp:cNvPr id="0" name=""/>
        <dsp:cNvSpPr/>
      </dsp:nvSpPr>
      <dsp:spPr>
        <a:xfrm>
          <a:off x="4472285" y="240357"/>
          <a:ext cx="1655712" cy="6622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/>
            <a:t>Elektrot(Koklea) </a:t>
          </a:r>
        </a:p>
      </dsp:txBody>
      <dsp:txXfrm>
        <a:off x="4803428" y="240357"/>
        <a:ext cx="993427" cy="662285"/>
      </dsp:txXfrm>
    </dsp:sp>
    <dsp:sp modelId="{C2E503DD-EB73-483E-AC60-A20E1AABB0E8}">
      <dsp:nvSpPr>
        <dsp:cNvPr id="0" name=""/>
        <dsp:cNvSpPr/>
      </dsp:nvSpPr>
      <dsp:spPr>
        <a:xfrm>
          <a:off x="5962426" y="240357"/>
          <a:ext cx="1655712" cy="6622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/>
            <a:t>Duyma Merkezi</a:t>
          </a:r>
        </a:p>
      </dsp:txBody>
      <dsp:txXfrm>
        <a:off x="6293569" y="240357"/>
        <a:ext cx="993427" cy="66228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B42501-874C-4836-95B2-32B3425A484F}">
      <dsp:nvSpPr>
        <dsp:cNvPr id="0" name=""/>
        <dsp:cNvSpPr/>
      </dsp:nvSpPr>
      <dsp:spPr>
        <a:xfrm>
          <a:off x="3721" y="295536"/>
          <a:ext cx="1384319" cy="5537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/>
            <a:t>Görüntü</a:t>
          </a:r>
        </a:p>
      </dsp:txBody>
      <dsp:txXfrm>
        <a:off x="280585" y="295536"/>
        <a:ext cx="830592" cy="553727"/>
      </dsp:txXfrm>
    </dsp:sp>
    <dsp:sp modelId="{CC1A4567-56FE-4EA2-B4E0-C25EC3440ECD}">
      <dsp:nvSpPr>
        <dsp:cNvPr id="0" name=""/>
        <dsp:cNvSpPr/>
      </dsp:nvSpPr>
      <dsp:spPr>
        <a:xfrm>
          <a:off x="1249608" y="295536"/>
          <a:ext cx="1384319" cy="5537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/>
            <a:t>Kamera</a:t>
          </a:r>
        </a:p>
      </dsp:txBody>
      <dsp:txXfrm>
        <a:off x="1526472" y="295536"/>
        <a:ext cx="830592" cy="553727"/>
      </dsp:txXfrm>
    </dsp:sp>
    <dsp:sp modelId="{45E12820-5CD7-4346-A93C-FC9472AED372}">
      <dsp:nvSpPr>
        <dsp:cNvPr id="0" name=""/>
        <dsp:cNvSpPr/>
      </dsp:nvSpPr>
      <dsp:spPr>
        <a:xfrm>
          <a:off x="2495496" y="295536"/>
          <a:ext cx="1384319" cy="5537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/>
            <a:t>İmplant</a:t>
          </a:r>
        </a:p>
      </dsp:txBody>
      <dsp:txXfrm>
        <a:off x="2772360" y="295536"/>
        <a:ext cx="830592" cy="553727"/>
      </dsp:txXfrm>
    </dsp:sp>
    <dsp:sp modelId="{F3618440-65D0-4B7D-A523-CF8ED35F20C0}">
      <dsp:nvSpPr>
        <dsp:cNvPr id="0" name=""/>
        <dsp:cNvSpPr/>
      </dsp:nvSpPr>
      <dsp:spPr>
        <a:xfrm>
          <a:off x="3741384" y="295536"/>
          <a:ext cx="1384319" cy="5537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/>
            <a:t>Elektrot</a:t>
          </a:r>
        </a:p>
      </dsp:txBody>
      <dsp:txXfrm>
        <a:off x="4018248" y="295536"/>
        <a:ext cx="830592" cy="553727"/>
      </dsp:txXfrm>
    </dsp:sp>
    <dsp:sp modelId="{4C3A0531-E6A1-4B10-B5D2-3FC3E0EC338A}">
      <dsp:nvSpPr>
        <dsp:cNvPr id="0" name=""/>
        <dsp:cNvSpPr/>
      </dsp:nvSpPr>
      <dsp:spPr>
        <a:xfrm>
          <a:off x="4987271" y="295536"/>
          <a:ext cx="1384319" cy="5537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/>
            <a:t>Foto Reseptör</a:t>
          </a:r>
        </a:p>
      </dsp:txBody>
      <dsp:txXfrm>
        <a:off x="5264135" y="295536"/>
        <a:ext cx="830592" cy="553727"/>
      </dsp:txXfrm>
    </dsp:sp>
    <dsp:sp modelId="{3B0E24B6-76B0-4125-BE90-120F97BAE03D}">
      <dsp:nvSpPr>
        <dsp:cNvPr id="0" name=""/>
        <dsp:cNvSpPr/>
      </dsp:nvSpPr>
      <dsp:spPr>
        <a:xfrm>
          <a:off x="6233159" y="295536"/>
          <a:ext cx="1384319" cy="5537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/>
            <a:t>Görme Merkezi</a:t>
          </a:r>
        </a:p>
      </dsp:txBody>
      <dsp:txXfrm>
        <a:off x="6510023" y="295536"/>
        <a:ext cx="830592" cy="5537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DA03D4-1101-40C9-8227-539482C46ADD}">
      <dsp:nvSpPr>
        <dsp:cNvPr id="0" name=""/>
        <dsp:cNvSpPr/>
      </dsp:nvSpPr>
      <dsp:spPr>
        <a:xfrm>
          <a:off x="0" y="2613"/>
          <a:ext cx="10058399" cy="53541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1FC465-7ED6-4996-B700-C857296D7ACF}">
      <dsp:nvSpPr>
        <dsp:cNvPr id="0" name=""/>
        <dsp:cNvSpPr/>
      </dsp:nvSpPr>
      <dsp:spPr>
        <a:xfrm>
          <a:off x="161964" y="123083"/>
          <a:ext cx="294480" cy="29448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46C525-CF25-471E-96BF-3760923708CD}">
      <dsp:nvSpPr>
        <dsp:cNvPr id="0" name=""/>
        <dsp:cNvSpPr/>
      </dsp:nvSpPr>
      <dsp:spPr>
        <a:xfrm>
          <a:off x="618409" y="2613"/>
          <a:ext cx="4526280" cy="535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665" tIns="56665" rIns="56665" bIns="56665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/>
            <a:t>Beyin-elektrot bağlantısındaki kararsızlık</a:t>
          </a:r>
          <a:endParaRPr lang="en-US" sz="1600" kern="1200"/>
        </a:p>
      </dsp:txBody>
      <dsp:txXfrm>
        <a:off x="618409" y="2613"/>
        <a:ext cx="4526280" cy="535419"/>
      </dsp:txXfrm>
    </dsp:sp>
    <dsp:sp modelId="{0517B931-C2BF-444E-BF19-6D5B9A5569D8}">
      <dsp:nvSpPr>
        <dsp:cNvPr id="0" name=""/>
        <dsp:cNvSpPr/>
      </dsp:nvSpPr>
      <dsp:spPr>
        <a:xfrm>
          <a:off x="5144689" y="2613"/>
          <a:ext cx="4913106" cy="535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665" tIns="56665" rIns="56665" bIns="56665" numCol="1" spcCol="1270" anchor="ctr" anchorCtr="0">
          <a:noAutofit/>
        </a:bodyPr>
        <a:lstStyle/>
        <a:p>
          <a:pPr lvl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/>
            <a:t>Vücut, yabancı maddelere tepki gösterir.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/>
            <a:t>(Biyouyumluluk ile ilişkili </a:t>
          </a:r>
          <a:r>
            <a:rPr lang="tr-TR" sz="1200" kern="1200" dirty="0" err="1"/>
            <a:t>sourunlar</a:t>
          </a:r>
          <a:r>
            <a:rPr lang="tr-TR" sz="1200" kern="1200" dirty="0"/>
            <a:t> meydana gelebilir)</a:t>
          </a:r>
          <a:endParaRPr lang="en-US" sz="1200" kern="1200" dirty="0"/>
        </a:p>
      </dsp:txBody>
      <dsp:txXfrm>
        <a:off x="5144689" y="2613"/>
        <a:ext cx="4913106" cy="535419"/>
      </dsp:txXfrm>
    </dsp:sp>
    <dsp:sp modelId="{5FF031E1-6143-478A-AD09-26B64D47958A}">
      <dsp:nvSpPr>
        <dsp:cNvPr id="0" name=""/>
        <dsp:cNvSpPr/>
      </dsp:nvSpPr>
      <dsp:spPr>
        <a:xfrm>
          <a:off x="0" y="671887"/>
          <a:ext cx="10058399" cy="53541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4C8134-893C-4F81-8690-0B606932D9F6}">
      <dsp:nvSpPr>
        <dsp:cNvPr id="0" name=""/>
        <dsp:cNvSpPr/>
      </dsp:nvSpPr>
      <dsp:spPr>
        <a:xfrm>
          <a:off x="161964" y="792356"/>
          <a:ext cx="294480" cy="29448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4C6197-1F96-4352-A0AB-50FB6791870D}">
      <dsp:nvSpPr>
        <dsp:cNvPr id="0" name=""/>
        <dsp:cNvSpPr/>
      </dsp:nvSpPr>
      <dsp:spPr>
        <a:xfrm>
          <a:off x="618409" y="671887"/>
          <a:ext cx="4526280" cy="535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665" tIns="56665" rIns="56665" bIns="56665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/>
            <a:t>EEG sinyallerin</a:t>
          </a:r>
          <a:r>
            <a:rPr lang="en-US" sz="1600" kern="1200" dirty="0"/>
            <a:t>den </a:t>
          </a:r>
          <a:r>
            <a:rPr lang="tr-TR" sz="1600" kern="1200" dirty="0"/>
            <a:t>anlam çıkarma zorluğu</a:t>
          </a:r>
          <a:endParaRPr lang="en-US" sz="1600" kern="1200" dirty="0"/>
        </a:p>
      </dsp:txBody>
      <dsp:txXfrm>
        <a:off x="618409" y="671887"/>
        <a:ext cx="4526280" cy="535419"/>
      </dsp:txXfrm>
    </dsp:sp>
    <dsp:sp modelId="{CB6F7254-4FDC-44A3-B275-844417BBBCE7}">
      <dsp:nvSpPr>
        <dsp:cNvPr id="0" name=""/>
        <dsp:cNvSpPr/>
      </dsp:nvSpPr>
      <dsp:spPr>
        <a:xfrm>
          <a:off x="5142134" y="777397"/>
          <a:ext cx="4913106" cy="535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665" tIns="56665" rIns="56665" bIns="56665" numCol="1" spcCol="1270" anchor="ctr" anchorCtr="0">
          <a:noAutofit/>
        </a:bodyPr>
        <a:lstStyle/>
        <a:p>
          <a:pPr lvl="0" algn="l" defTabSz="333375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750" kern="1200" dirty="0"/>
            <a:t>Beyin aktivitesi esnasında yalnızca odaklanılan faaliyeti içeren bilgi bulunmaz.</a:t>
          </a:r>
          <a:endParaRPr lang="en-US" sz="750" kern="1200" dirty="0"/>
        </a:p>
        <a:p>
          <a:pPr lvl="0" algn="l" defTabSz="333375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750" kern="1200" dirty="0"/>
            <a:t>Bütün vücut fonksiyonları beyin tarafından kontrol edildiği için tüm bilgiler EEG verilerinin içerisindedir.</a:t>
          </a:r>
          <a:endParaRPr lang="en-US" sz="750" kern="1200" dirty="0"/>
        </a:p>
        <a:p>
          <a:pPr lvl="0" algn="l" defTabSz="333375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750" kern="1200" dirty="0"/>
            <a:t>Hedef bilgi ile diğer bilgileri ayırt etmek zor bir işlemdir.</a:t>
          </a:r>
          <a:endParaRPr lang="en-US" sz="750" kern="1200" dirty="0"/>
        </a:p>
        <a:p>
          <a:pPr lvl="0" algn="l" defTabSz="333375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750" kern="1200" dirty="0"/>
        </a:p>
      </dsp:txBody>
      <dsp:txXfrm>
        <a:off x="5142134" y="777397"/>
        <a:ext cx="4913106" cy="535419"/>
      </dsp:txXfrm>
    </dsp:sp>
    <dsp:sp modelId="{7193597C-8981-45A5-9893-79047D8A91F7}">
      <dsp:nvSpPr>
        <dsp:cNvPr id="0" name=""/>
        <dsp:cNvSpPr/>
      </dsp:nvSpPr>
      <dsp:spPr>
        <a:xfrm>
          <a:off x="0" y="1341161"/>
          <a:ext cx="10058399" cy="53541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62E6E3-A7DD-4DF8-A67E-D65ECD5B2166}">
      <dsp:nvSpPr>
        <dsp:cNvPr id="0" name=""/>
        <dsp:cNvSpPr/>
      </dsp:nvSpPr>
      <dsp:spPr>
        <a:xfrm>
          <a:off x="161964" y="1461630"/>
          <a:ext cx="294480" cy="294480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EF3325-4A37-4F57-9F33-8D7C7FC87C98}">
      <dsp:nvSpPr>
        <dsp:cNvPr id="0" name=""/>
        <dsp:cNvSpPr/>
      </dsp:nvSpPr>
      <dsp:spPr>
        <a:xfrm>
          <a:off x="618409" y="1341161"/>
          <a:ext cx="9439386" cy="535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665" tIns="56665" rIns="56665" bIns="56665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/>
            <a:t>Yüksek maliyet</a:t>
          </a:r>
          <a:endParaRPr lang="en-US" sz="1600" kern="1200"/>
        </a:p>
      </dsp:txBody>
      <dsp:txXfrm>
        <a:off x="618409" y="1341161"/>
        <a:ext cx="9439386" cy="535419"/>
      </dsp:txXfrm>
    </dsp:sp>
    <dsp:sp modelId="{E59AA810-2ECB-4A1B-87BC-0EFF850FDC9E}">
      <dsp:nvSpPr>
        <dsp:cNvPr id="0" name=""/>
        <dsp:cNvSpPr/>
      </dsp:nvSpPr>
      <dsp:spPr>
        <a:xfrm>
          <a:off x="0" y="2010435"/>
          <a:ext cx="10058399" cy="53541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4A07DF-0B2D-466D-A47A-65293FA4D642}">
      <dsp:nvSpPr>
        <dsp:cNvPr id="0" name=""/>
        <dsp:cNvSpPr/>
      </dsp:nvSpPr>
      <dsp:spPr>
        <a:xfrm>
          <a:off x="161964" y="2130904"/>
          <a:ext cx="294480" cy="294480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A0962C-25D6-4F09-ACB8-8D1A6CF965DA}">
      <dsp:nvSpPr>
        <dsp:cNvPr id="0" name=""/>
        <dsp:cNvSpPr/>
      </dsp:nvSpPr>
      <dsp:spPr>
        <a:xfrm>
          <a:off x="618409" y="2010435"/>
          <a:ext cx="4526280" cy="535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665" tIns="56665" rIns="56665" bIns="56665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/>
            <a:t>Uygulamanın pratik olmaması</a:t>
          </a:r>
          <a:endParaRPr lang="en-US" sz="1600" kern="1200" dirty="0"/>
        </a:p>
      </dsp:txBody>
      <dsp:txXfrm>
        <a:off x="618409" y="2010435"/>
        <a:ext cx="4526280" cy="535419"/>
      </dsp:txXfrm>
    </dsp:sp>
    <dsp:sp modelId="{C6B6EEEA-A75D-4BA7-B76F-92CCCBAC069F}">
      <dsp:nvSpPr>
        <dsp:cNvPr id="0" name=""/>
        <dsp:cNvSpPr/>
      </dsp:nvSpPr>
      <dsp:spPr>
        <a:xfrm>
          <a:off x="5144689" y="2010435"/>
          <a:ext cx="4913106" cy="535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665" tIns="56665" rIns="56665" bIns="56665" numCol="1" spcCol="1270" anchor="ctr" anchorCtr="0">
          <a:noAutofit/>
        </a:bodyPr>
        <a:lstStyle/>
        <a:p>
          <a:pPr lvl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/>
            <a:t>Girişimsel yöntemler cerrahi işlemler gerektirir.</a:t>
          </a:r>
          <a:endParaRPr lang="en-US" sz="1200" kern="1200" dirty="0"/>
        </a:p>
      </dsp:txBody>
      <dsp:txXfrm>
        <a:off x="5144689" y="2010435"/>
        <a:ext cx="4913106" cy="535419"/>
      </dsp:txXfrm>
    </dsp:sp>
    <dsp:sp modelId="{429D90DF-C689-45C6-BC4A-C97570E081C9}">
      <dsp:nvSpPr>
        <dsp:cNvPr id="0" name=""/>
        <dsp:cNvSpPr/>
      </dsp:nvSpPr>
      <dsp:spPr>
        <a:xfrm>
          <a:off x="0" y="2679709"/>
          <a:ext cx="10058399" cy="53541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815BE0-72D3-43C2-9109-4CA704B14834}">
      <dsp:nvSpPr>
        <dsp:cNvPr id="0" name=""/>
        <dsp:cNvSpPr/>
      </dsp:nvSpPr>
      <dsp:spPr>
        <a:xfrm>
          <a:off x="161964" y="2800178"/>
          <a:ext cx="294480" cy="294480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665A0-66B9-410F-9DE6-A901D7642433}">
      <dsp:nvSpPr>
        <dsp:cNvPr id="0" name=""/>
        <dsp:cNvSpPr/>
      </dsp:nvSpPr>
      <dsp:spPr>
        <a:xfrm>
          <a:off x="618409" y="2679709"/>
          <a:ext cx="9439386" cy="535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665" tIns="56665" rIns="56665" bIns="56665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/>
            <a:t>Halen araştırma aşamasında olan sistemler</a:t>
          </a:r>
          <a:endParaRPr lang="en-US" sz="1600" kern="1200" dirty="0"/>
        </a:p>
      </dsp:txBody>
      <dsp:txXfrm>
        <a:off x="618409" y="2679709"/>
        <a:ext cx="9439386" cy="535419"/>
      </dsp:txXfrm>
    </dsp:sp>
    <dsp:sp modelId="{8679A4C4-0C52-4C9B-83FA-0FC59F4FF313}">
      <dsp:nvSpPr>
        <dsp:cNvPr id="0" name=""/>
        <dsp:cNvSpPr/>
      </dsp:nvSpPr>
      <dsp:spPr>
        <a:xfrm>
          <a:off x="0" y="3348983"/>
          <a:ext cx="10058399" cy="53541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E5D45-C99A-4107-9C55-DDD14DDABCD8}">
      <dsp:nvSpPr>
        <dsp:cNvPr id="0" name=""/>
        <dsp:cNvSpPr/>
      </dsp:nvSpPr>
      <dsp:spPr>
        <a:xfrm>
          <a:off x="161964" y="3469452"/>
          <a:ext cx="294480" cy="294480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1E1CB3-94F7-4203-9D67-5373B3BC9469}">
      <dsp:nvSpPr>
        <dsp:cNvPr id="0" name=""/>
        <dsp:cNvSpPr/>
      </dsp:nvSpPr>
      <dsp:spPr>
        <a:xfrm>
          <a:off x="618409" y="3348983"/>
          <a:ext cx="9439386" cy="535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665" tIns="56665" rIns="56665" bIns="56665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/>
            <a:t>Yeterli miktarda zaman ve paranın ayrılmaması</a:t>
          </a:r>
          <a:endParaRPr lang="en-US" sz="1600" kern="1200"/>
        </a:p>
      </dsp:txBody>
      <dsp:txXfrm>
        <a:off x="618409" y="3348983"/>
        <a:ext cx="9439386" cy="535419"/>
      </dsp:txXfrm>
    </dsp:sp>
    <dsp:sp modelId="{F9EF12A8-7A69-4800-AE77-CF9AEE1EB226}">
      <dsp:nvSpPr>
        <dsp:cNvPr id="0" name=""/>
        <dsp:cNvSpPr/>
      </dsp:nvSpPr>
      <dsp:spPr>
        <a:xfrm>
          <a:off x="0" y="4018257"/>
          <a:ext cx="10058399" cy="53541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8CAAE6-B8F5-47C9-B0A3-E0B6026F313A}">
      <dsp:nvSpPr>
        <dsp:cNvPr id="0" name=""/>
        <dsp:cNvSpPr/>
      </dsp:nvSpPr>
      <dsp:spPr>
        <a:xfrm>
          <a:off x="161964" y="4138726"/>
          <a:ext cx="294480" cy="294480"/>
        </a:xfrm>
        <a:prstGeom prst="rect">
          <a:avLst/>
        </a:prstGeom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40CA8-3617-4535-99F8-A6F364C700BA}">
      <dsp:nvSpPr>
        <dsp:cNvPr id="0" name=""/>
        <dsp:cNvSpPr/>
      </dsp:nvSpPr>
      <dsp:spPr>
        <a:xfrm>
          <a:off x="618409" y="4018257"/>
          <a:ext cx="9439386" cy="535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665" tIns="56665" rIns="56665" bIns="56665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/>
            <a:t>Etik kuralları</a:t>
          </a:r>
          <a:endParaRPr lang="en-US" sz="1600" kern="1200"/>
        </a:p>
      </dsp:txBody>
      <dsp:txXfrm>
        <a:off x="618409" y="4018257"/>
        <a:ext cx="9439386" cy="535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59CED-0D5B-4766-B351-F0F7BB5BD83B}" type="datetimeFigureOut">
              <a:rPr lang="tr-TR" smtClean="0"/>
              <a:t>15.05.2023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D45DF-C5DA-451E-929B-D5068682A4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7299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CD161-A864-46A3-9481-5C247F229AA4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3544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15.05.2023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EFC7458D-1A65-4CB6-ACB5-CB4817F33D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9818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15.05.2023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7659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15.05.2023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4148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15.05.2023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3209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r>
              <a:rPr lang="tr-TR"/>
              <a:t>15.05.2023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r>
              <a:rPr lang="tr-TR"/>
              <a:t>Biyomedikal Teknoloji_Ders#10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FC7458D-1A65-4CB6-ACB5-CB4817F33D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4469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15.05.2023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684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15.05.2023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Teknoloji_Ders#10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7412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15.05.2023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5129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15.05.2023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4336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15.05.2023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Teknoloji_Ders#10</a:t>
            </a: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0111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15.05.2023</a:t>
            </a: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3716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r>
              <a:rPr lang="tr-TR"/>
              <a:t>15.05.2023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tr-TR"/>
              <a:t>Biyomedikal Teknoloji_Ders#10</a:t>
            </a: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EFC7458D-1A65-4CB6-ACB5-CB4817F33D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421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xIgdOlT2cY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9rafFVpGFY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QRt8QCx3BCo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QzV3h5pfyZ4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pKtpOAPvLpo&amp;t=1197s&amp;ab_channel=Tolga%C3%96zuygur" TargetMode="External"/><Relationship Id="rId5" Type="http://schemas.openxmlformats.org/officeDocument/2006/relationships/hyperlink" Target="https://www.youtube.com/watch?v=sy0rKIZ5xIc&amp;ab_channel=Tolga%C3%96zuygur" TargetMode="External"/><Relationship Id="rId4" Type="http://schemas.openxmlformats.org/officeDocument/2006/relationships/image" Target="../media/image46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microsoft.com/office/2007/relationships/hdphoto" Target="../media/hdphoto2.wdp"/><Relationship Id="rId7" Type="http://schemas.openxmlformats.org/officeDocument/2006/relationships/diagramColors" Target="../diagrams/colors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Biyomedikal Teknoloji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Eskişehir Osmangazi Üniversitesi</a:t>
            </a:r>
          </a:p>
          <a:p>
            <a:r>
              <a:rPr lang="tr-TR" dirty="0"/>
              <a:t>Ortopedik Protez ve </a:t>
            </a:r>
            <a:r>
              <a:rPr lang="tr-TR" dirty="0" err="1"/>
              <a:t>Ortez</a:t>
            </a:r>
            <a:r>
              <a:rPr lang="tr-TR" dirty="0"/>
              <a:t> Programı</a:t>
            </a:r>
          </a:p>
          <a:p>
            <a:r>
              <a:rPr lang="tr-TR" dirty="0"/>
              <a:t>Dr. </a:t>
            </a:r>
            <a:r>
              <a:rPr lang="tr-TR" dirty="0" err="1"/>
              <a:t>Öğr</a:t>
            </a:r>
            <a:r>
              <a:rPr lang="tr-TR" dirty="0"/>
              <a:t>. Üyesi Ömer Burak İSTANBULLU</a:t>
            </a:r>
          </a:p>
        </p:txBody>
      </p:sp>
      <p:sp>
        <p:nvSpPr>
          <p:cNvPr id="4" name="Unvan 6"/>
          <p:cNvSpPr txBox="1">
            <a:spLocks/>
          </p:cNvSpPr>
          <p:nvPr/>
        </p:nvSpPr>
        <p:spPr>
          <a:xfrm>
            <a:off x="9346394" y="5348053"/>
            <a:ext cx="1834749" cy="557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kern="1200" cap="all" baseline="0">
                <a:blipFill dpi="0" rotWithShape="1">
                  <a:blip r:embed="rId2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800" dirty="0"/>
              <a:t>DERS-10</a:t>
            </a:r>
          </a:p>
        </p:txBody>
      </p:sp>
      <p:sp>
        <p:nvSpPr>
          <p:cNvPr id="5" name="Metin Yer Tutucusu 7"/>
          <p:cNvSpPr txBox="1">
            <a:spLocks/>
          </p:cNvSpPr>
          <p:nvPr/>
        </p:nvSpPr>
        <p:spPr>
          <a:xfrm>
            <a:off x="8299938" y="5835218"/>
            <a:ext cx="3446757" cy="544068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1400" dirty="0">
                <a:solidFill>
                  <a:schemeClr val="accent1">
                    <a:lumMod val="75000"/>
                  </a:schemeClr>
                </a:solidFill>
              </a:rPr>
              <a:t>İNSAN-MAKİNE ARAYÜZÜ VE NÖROELEKTRİKSEL KONTROL</a:t>
            </a:r>
          </a:p>
        </p:txBody>
      </p:sp>
      <p:sp>
        <p:nvSpPr>
          <p:cNvPr id="7" name="Metin Yer Tutucusu 4"/>
          <p:cNvSpPr txBox="1">
            <a:spLocks/>
          </p:cNvSpPr>
          <p:nvPr/>
        </p:nvSpPr>
        <p:spPr>
          <a:xfrm>
            <a:off x="610530" y="5487659"/>
            <a:ext cx="9052560" cy="14088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r>
              <a:rPr lang="tr-TR" sz="1200" i="1" dirty="0">
                <a:solidFill>
                  <a:schemeClr val="tx2"/>
                </a:solidFill>
              </a:rPr>
              <a:t>Biyomedikal Mühendisliği Bölümü (M4 Binası Arkası)</a:t>
            </a:r>
          </a:p>
          <a:p>
            <a:pPr lvl="1" algn="l"/>
            <a:r>
              <a:rPr lang="tr-TR" sz="1200" i="1" dirty="0">
                <a:solidFill>
                  <a:schemeClr val="tx2"/>
                </a:solidFill>
              </a:rPr>
              <a:t>0222 239 37 50 - 3186</a:t>
            </a:r>
          </a:p>
          <a:p>
            <a:pPr lvl="1" algn="l"/>
            <a:r>
              <a:rPr lang="tr-TR" sz="1200" i="1" dirty="0">
                <a:solidFill>
                  <a:schemeClr val="tx2"/>
                </a:solidFill>
              </a:rPr>
              <a:t>oburak.istanbullu@ogu.edu.tr</a:t>
            </a:r>
          </a:p>
        </p:txBody>
      </p:sp>
    </p:spTree>
    <p:extLst>
      <p:ext uri="{BB962C8B-B14F-4D97-AF65-F5344CB8AC3E}">
        <p14:creationId xmlns:p14="http://schemas.microsoft.com/office/powerpoint/2010/main" val="332424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BİYOMEDİKAL UYGULAMALARDA BBA SİSTEMLERİNE Neden İhtiyaç Var?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Çevresel sinir sistemi rahatsızlıkları</a:t>
            </a:r>
          </a:p>
          <a:p>
            <a:pPr lvl="1"/>
            <a:r>
              <a:rPr lang="tr-TR" dirty="0"/>
              <a:t>İleri derecede görme problemi</a:t>
            </a:r>
          </a:p>
          <a:p>
            <a:pPr lvl="1"/>
            <a:r>
              <a:rPr lang="tr-TR" dirty="0"/>
              <a:t>İşitme problemi</a:t>
            </a:r>
          </a:p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15.05.2023</a:t>
            </a: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Teknoloji_Ders#10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10</a:t>
            </a:fld>
            <a:endParaRPr lang="tr-TR"/>
          </a:p>
        </p:txBody>
      </p:sp>
      <p:pic>
        <p:nvPicPr>
          <p:cNvPr id="7" name="Picture 2" descr="http://www.eyereview.com/artificial%20retina.jpg"/>
          <p:cNvPicPr>
            <a:picLocks noChangeAspect="1" noChangeArrowheads="1"/>
          </p:cNvPicPr>
          <p:nvPr/>
        </p:nvPicPr>
        <p:blipFill>
          <a:blip r:embed="rId2" cstate="print"/>
          <a:srcRect b="21569"/>
          <a:stretch>
            <a:fillRect/>
          </a:stretch>
        </p:blipFill>
        <p:spPr bwMode="auto">
          <a:xfrm>
            <a:off x="6412375" y="2121408"/>
            <a:ext cx="3409950" cy="2286000"/>
          </a:xfrm>
          <a:prstGeom prst="rect">
            <a:avLst/>
          </a:prstGeom>
          <a:noFill/>
        </p:spPr>
      </p:pic>
      <p:pic>
        <p:nvPicPr>
          <p:cNvPr id="8" name="Picture 4" descr="http://resource.isvr.soton.ac.uk/soecic/processor%20on%20e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5071" y="4102608"/>
            <a:ext cx="2596904" cy="2232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294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BİYOMEDİKAL AMAÇLI BBA SİSTEMLERİ</a:t>
            </a:r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2726449"/>
              </p:ext>
            </p:extLst>
          </p:nvPr>
        </p:nvGraphicFramePr>
        <p:xfrm>
          <a:off x="1069848" y="1728851"/>
          <a:ext cx="10058400" cy="1814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15.05.2023</a:t>
            </a: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Teknoloji_Ders#10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11</a:t>
            </a:fld>
            <a:endParaRPr lang="tr-TR"/>
          </a:p>
        </p:txBody>
      </p:sp>
      <p:graphicFrame>
        <p:nvGraphicFramePr>
          <p:cNvPr id="8" name="İçerik Yer Tutucus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0957671"/>
              </p:ext>
            </p:extLst>
          </p:nvPr>
        </p:nvGraphicFramePr>
        <p:xfrm>
          <a:off x="1069848" y="3276134"/>
          <a:ext cx="10058400" cy="1814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İçerik Yer Tutucus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2629903"/>
              </p:ext>
            </p:extLst>
          </p:nvPr>
        </p:nvGraphicFramePr>
        <p:xfrm>
          <a:off x="1088136" y="4823417"/>
          <a:ext cx="10058400" cy="1814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77498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0871E8-930E-49B4-AAF0-6D418BEB2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50871E8-930E-49B4-AAF0-6D418BEB2F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E8A546-293B-4587-A8DF-8C7B671C24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54E8A546-293B-4587-A8DF-8C7B671C24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B2B97C-F3EA-4418-A8B8-E0DC89F04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3B2B97C-F3EA-4418-A8B8-E0DC89F04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039F52-9049-4B37-A88B-D3AF8911E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FE039F52-9049-4B37-A88B-D3AF8911EC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302064-A014-4B58-A27C-B0581253F6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E3302064-A014-4B58-A27C-B0581253F6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C563B1-278D-41C2-9057-F5A42F5E5D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19C563B1-278D-41C2-9057-F5A42F5E5D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C5FFBD-6C4F-40FE-823F-99D22E184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FBC5FFBD-6C4F-40FE-823F-99D22E184E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50871E8-930E-49B4-AAF0-6D418BEB2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>
                                            <p:graphicEl>
                                              <a:dgm id="{E50871E8-930E-49B4-AAF0-6D418BEB2F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4E8A546-293B-4587-A8DF-8C7B671C24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>
                                            <p:graphicEl>
                                              <a:dgm id="{54E8A546-293B-4587-A8DF-8C7B671C24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3B2B97C-F3EA-4418-A8B8-E0DC89F04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>
                                            <p:graphicEl>
                                              <a:dgm id="{83B2B97C-F3EA-4418-A8B8-E0DC89F04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E039F52-9049-4B37-A88B-D3AF8911E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>
                                            <p:graphicEl>
                                              <a:dgm id="{FE039F52-9049-4B37-A88B-D3AF8911EC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3302064-A014-4B58-A27C-B0581253F6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>
                                            <p:graphicEl>
                                              <a:dgm id="{E3302064-A014-4B58-A27C-B0581253F6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9C563B1-278D-41C2-9057-F5A42F5E5D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>
                                            <p:graphicEl>
                                              <a:dgm id="{19C563B1-278D-41C2-9057-F5A42F5E5D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BC5FFBD-6C4F-40FE-823F-99D22E184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">
                                            <p:graphicEl>
                                              <a:dgm id="{FBC5FFBD-6C4F-40FE-823F-99D22E184E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50871E8-930E-49B4-AAF0-6D418BEB2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>
                                            <p:graphicEl>
                                              <a:dgm id="{E50871E8-930E-49B4-AAF0-6D418BEB2F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4E8A546-293B-4587-A8DF-8C7B671C24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">
                                            <p:graphicEl>
                                              <a:dgm id="{54E8A546-293B-4587-A8DF-8C7B671C24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3B2B97C-F3EA-4418-A8B8-E0DC89F04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">
                                            <p:graphicEl>
                                              <a:dgm id="{83B2B97C-F3EA-4418-A8B8-E0DC89F04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E039F52-9049-4B37-A88B-D3AF8911E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9">
                                            <p:graphicEl>
                                              <a:dgm id="{FE039F52-9049-4B37-A88B-D3AF8911EC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3302064-A014-4B58-A27C-B0581253F6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">
                                            <p:graphicEl>
                                              <a:dgm id="{E3302064-A014-4B58-A27C-B0581253F6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9C563B1-278D-41C2-9057-F5A42F5E5D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9">
                                            <p:graphicEl>
                                              <a:dgm id="{19C563B1-278D-41C2-9057-F5A42F5E5D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BC5FFBD-6C4F-40FE-823F-99D22E184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9">
                                            <p:graphicEl>
                                              <a:dgm id="{FBC5FFBD-6C4F-40FE-823F-99D22E184E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Graphic spid="8" grpId="0">
        <p:bldSub>
          <a:bldDgm bld="one"/>
        </p:bldSub>
      </p:bldGraphic>
      <p:bldGraphic spid="9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dirty="0"/>
              <a:t>Beyin Bilgisayar </a:t>
            </a:r>
            <a:r>
              <a:rPr lang="tr-TR" sz="4000" dirty="0" err="1"/>
              <a:t>Arayüzü</a:t>
            </a:r>
            <a:r>
              <a:rPr lang="tr-TR" sz="4000" dirty="0"/>
              <a:t> Uygulamaları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EEG ile Robotik Sistem veya Bilgisayar Kontrolü</a:t>
            </a:r>
            <a:endParaRPr lang="en-US" dirty="0"/>
          </a:p>
        </p:txBody>
      </p:sp>
      <p:sp>
        <p:nvSpPr>
          <p:cNvPr id="24" name="Veri Yer Tutucusu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15.05.2023</a:t>
            </a:r>
            <a:endParaRPr lang="en-US"/>
          </a:p>
        </p:txBody>
      </p:sp>
      <p:sp>
        <p:nvSpPr>
          <p:cNvPr id="25" name="Altbilgi Yer Tutucusu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Biyomedikal Teknoloji_Ders#10</a:t>
            </a:r>
          </a:p>
        </p:txBody>
      </p:sp>
      <p:sp>
        <p:nvSpPr>
          <p:cNvPr id="26" name="Slayt Numarası Yer Tutucusu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7" name="Picture 18" descr="BBAsiste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038" y="2425551"/>
            <a:ext cx="5949486" cy="3983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11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8618573"/>
              </p:ext>
            </p:extLst>
          </p:nvPr>
        </p:nvGraphicFramePr>
        <p:xfrm>
          <a:off x="1981200" y="123428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15.05.2023</a:t>
            </a:r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Biyomedikal Teknoloji_Ders#10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49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DA01B9-84C6-461A-86F0-47B742825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1EDA01B9-84C6-461A-86F0-47B7428253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D3B647-5F81-4F14-8367-93EC7B1A88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C2D3B647-5F81-4F14-8367-93EC7B1A88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17EB87-3829-4EF6-9BB3-E639067910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3D17EB87-3829-4EF6-9BB3-E639067910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EB6AA3-6EDC-4636-B212-E394081692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90EB6AA3-6EDC-4636-B212-E394081692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B04884-F986-4056-A96C-E2FF51A37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E7B04884-F986-4056-A96C-E2FF51A37F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A5E422-BE78-40BB-9204-31D2EAE73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FEA5E422-BE78-40BB-9204-31D2EAE736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98F5CB-5EE2-4E44-BA7F-0C50F7A92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B698F5CB-5EE2-4E44-BA7F-0C50F7A92C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20C9F1-DD2B-41EE-AF54-1CD888CB5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9B20C9F1-DD2B-41EE-AF54-1CD888CB52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Sinyal İşleme Modülü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9848" y="2121408"/>
            <a:ext cx="4146921" cy="4050792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Öznitelik çıkarımı</a:t>
            </a:r>
          </a:p>
          <a:p>
            <a:pPr lvl="1"/>
            <a:r>
              <a:rPr lang="tr-TR" dirty="0"/>
              <a:t>Sinyale ait bilgileri ayırt eder</a:t>
            </a:r>
          </a:p>
          <a:p>
            <a:pPr lvl="2"/>
            <a:r>
              <a:rPr lang="tr-TR" dirty="0"/>
              <a:t>Frekans bantları</a:t>
            </a:r>
            <a:endParaRPr lang="en-US" dirty="0"/>
          </a:p>
          <a:p>
            <a:pPr lvl="2"/>
            <a:r>
              <a:rPr lang="tr-TR" dirty="0"/>
              <a:t>Genlik değerleri</a:t>
            </a:r>
            <a:endParaRPr lang="en-US" dirty="0"/>
          </a:p>
          <a:p>
            <a:pPr lvl="2"/>
            <a:r>
              <a:rPr lang="tr-TR" dirty="0"/>
              <a:t>Dalgacık dönüşümü</a:t>
            </a:r>
            <a:r>
              <a:rPr lang="en-US" dirty="0"/>
              <a:t> </a:t>
            </a:r>
            <a:r>
              <a:rPr lang="tr-TR" dirty="0"/>
              <a:t>ve filtreleme yöntemleri</a:t>
            </a:r>
            <a:endParaRPr lang="en-US" dirty="0"/>
          </a:p>
          <a:p>
            <a:pPr lvl="2"/>
            <a:r>
              <a:rPr lang="tr-TR" dirty="0"/>
              <a:t>İstatistiki yöntemler</a:t>
            </a:r>
          </a:p>
          <a:p>
            <a:pPr marL="667512" lvl="2" indent="0">
              <a:buNone/>
            </a:pPr>
            <a:endParaRPr lang="en-US" dirty="0"/>
          </a:p>
          <a:p>
            <a:r>
              <a:rPr lang="tr-TR" dirty="0"/>
              <a:t>Sınıflandırma</a:t>
            </a:r>
          </a:p>
          <a:p>
            <a:pPr lvl="1"/>
            <a:r>
              <a:rPr lang="tr-TR" dirty="0"/>
              <a:t>Ayırt edilen bilgilere ait komutları oluşturma</a:t>
            </a:r>
          </a:p>
          <a:p>
            <a:pPr lvl="2"/>
            <a:r>
              <a:rPr lang="tr-TR" dirty="0"/>
              <a:t>Yapay Sinir Ağları</a:t>
            </a:r>
            <a:endParaRPr lang="en-US" dirty="0"/>
          </a:p>
          <a:p>
            <a:pPr lvl="2"/>
            <a:r>
              <a:rPr lang="tr-TR" dirty="0"/>
              <a:t>Bulanık Mantık</a:t>
            </a:r>
            <a:endParaRPr lang="en-US" dirty="0"/>
          </a:p>
          <a:p>
            <a:pPr lvl="2"/>
            <a:r>
              <a:rPr lang="tr-TR" dirty="0"/>
              <a:t>Destek Vektör Makinaları</a:t>
            </a:r>
            <a:endParaRPr lang="en-US" dirty="0"/>
          </a:p>
          <a:p>
            <a:pPr lvl="2"/>
            <a:r>
              <a:rPr lang="en-US" dirty="0"/>
              <a:t>k-En </a:t>
            </a:r>
            <a:r>
              <a:rPr lang="tr-TR" dirty="0"/>
              <a:t>Yakın Komşu Algoritması</a:t>
            </a:r>
            <a:endParaRPr lang="en-US" dirty="0"/>
          </a:p>
          <a:p>
            <a:pPr lvl="2"/>
            <a:r>
              <a:rPr lang="tr-TR" dirty="0"/>
              <a:t>Lineer Ayırma Analizi</a:t>
            </a:r>
          </a:p>
          <a:p>
            <a:pPr lvl="2"/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15.05.2023</a:t>
            </a:r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Biyomedikal Teknoloji_Ders#10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050" name="Picture 2" descr="ANN vs CNN vs RNN | Types of Neural Networks">
            <a:extLst>
              <a:ext uri="{FF2B5EF4-FFF2-40B4-BE49-F238E27FC236}">
                <a16:creationId xmlns:a16="http://schemas.microsoft.com/office/drawing/2014/main" id="{9CD79D3C-CAE1-2BE3-5BBE-AAF1825143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5" b="64816"/>
          <a:stretch/>
        </p:blipFill>
        <p:spPr bwMode="auto">
          <a:xfrm>
            <a:off x="4969383" y="3429000"/>
            <a:ext cx="6981825" cy="84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0C092A0A-C5E2-BA9A-F910-A686E9612E01}"/>
              </a:ext>
            </a:extLst>
          </p:cNvPr>
          <p:cNvSpPr txBox="1"/>
          <p:nvPr/>
        </p:nvSpPr>
        <p:spPr>
          <a:xfrm>
            <a:off x="5452628" y="4187320"/>
            <a:ext cx="5906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Giriş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E6CB5806-D629-DA55-1FE1-EF7D7A3A91CF}"/>
              </a:ext>
            </a:extLst>
          </p:cNvPr>
          <p:cNvSpPr txBox="1"/>
          <p:nvPr/>
        </p:nvSpPr>
        <p:spPr>
          <a:xfrm>
            <a:off x="6526484" y="4187319"/>
            <a:ext cx="1697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Öznitelik Çıkarımı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24B683CF-36FF-3B43-F741-8C2136EB0B8D}"/>
              </a:ext>
            </a:extLst>
          </p:cNvPr>
          <p:cNvSpPr txBox="1"/>
          <p:nvPr/>
        </p:nvSpPr>
        <p:spPr>
          <a:xfrm>
            <a:off x="8707630" y="4181929"/>
            <a:ext cx="1282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Sınıflandırma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ED99A681-2250-BC50-49C4-5BBCA6F4A07F}"/>
              </a:ext>
            </a:extLst>
          </p:cNvPr>
          <p:cNvSpPr txBox="1"/>
          <p:nvPr/>
        </p:nvSpPr>
        <p:spPr>
          <a:xfrm>
            <a:off x="10866075" y="4186725"/>
            <a:ext cx="676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Sonuç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48B44554-EEEF-5B70-E938-A413B1D4B1A8}"/>
              </a:ext>
            </a:extLst>
          </p:cNvPr>
          <p:cNvSpPr/>
          <p:nvPr/>
        </p:nvSpPr>
        <p:spPr>
          <a:xfrm>
            <a:off x="6526484" y="3317631"/>
            <a:ext cx="3931118" cy="1446394"/>
          </a:xfrm>
          <a:custGeom>
            <a:avLst/>
            <a:gdLst>
              <a:gd name="connsiteX0" fmla="*/ 0 w 3931118"/>
              <a:gd name="connsiteY0" fmla="*/ 0 h 1446394"/>
              <a:gd name="connsiteX1" fmla="*/ 561588 w 3931118"/>
              <a:gd name="connsiteY1" fmla="*/ 0 h 1446394"/>
              <a:gd name="connsiteX2" fmla="*/ 1201799 w 3931118"/>
              <a:gd name="connsiteY2" fmla="*/ 0 h 1446394"/>
              <a:gd name="connsiteX3" fmla="*/ 1724076 w 3931118"/>
              <a:gd name="connsiteY3" fmla="*/ 0 h 1446394"/>
              <a:gd name="connsiteX4" fmla="*/ 2246353 w 3931118"/>
              <a:gd name="connsiteY4" fmla="*/ 0 h 1446394"/>
              <a:gd name="connsiteX5" fmla="*/ 2807941 w 3931118"/>
              <a:gd name="connsiteY5" fmla="*/ 0 h 1446394"/>
              <a:gd name="connsiteX6" fmla="*/ 3330219 w 3931118"/>
              <a:gd name="connsiteY6" fmla="*/ 0 h 1446394"/>
              <a:gd name="connsiteX7" fmla="*/ 3931118 w 3931118"/>
              <a:gd name="connsiteY7" fmla="*/ 0 h 1446394"/>
              <a:gd name="connsiteX8" fmla="*/ 3931118 w 3931118"/>
              <a:gd name="connsiteY8" fmla="*/ 496595 h 1446394"/>
              <a:gd name="connsiteX9" fmla="*/ 3931118 w 3931118"/>
              <a:gd name="connsiteY9" fmla="*/ 1007654 h 1446394"/>
              <a:gd name="connsiteX10" fmla="*/ 3931118 w 3931118"/>
              <a:gd name="connsiteY10" fmla="*/ 1446394 h 1446394"/>
              <a:gd name="connsiteX11" fmla="*/ 3369530 w 3931118"/>
              <a:gd name="connsiteY11" fmla="*/ 1446394 h 1446394"/>
              <a:gd name="connsiteX12" fmla="*/ 2847253 w 3931118"/>
              <a:gd name="connsiteY12" fmla="*/ 1446394 h 1446394"/>
              <a:gd name="connsiteX13" fmla="*/ 2364287 w 3931118"/>
              <a:gd name="connsiteY13" fmla="*/ 1446394 h 1446394"/>
              <a:gd name="connsiteX14" fmla="*/ 1724076 w 3931118"/>
              <a:gd name="connsiteY14" fmla="*/ 1446394 h 1446394"/>
              <a:gd name="connsiteX15" fmla="*/ 1280421 w 3931118"/>
              <a:gd name="connsiteY15" fmla="*/ 1446394 h 1446394"/>
              <a:gd name="connsiteX16" fmla="*/ 797455 w 3931118"/>
              <a:gd name="connsiteY16" fmla="*/ 1446394 h 1446394"/>
              <a:gd name="connsiteX17" fmla="*/ 0 w 3931118"/>
              <a:gd name="connsiteY17" fmla="*/ 1446394 h 1446394"/>
              <a:gd name="connsiteX18" fmla="*/ 0 w 3931118"/>
              <a:gd name="connsiteY18" fmla="*/ 993191 h 1446394"/>
              <a:gd name="connsiteX19" fmla="*/ 0 w 3931118"/>
              <a:gd name="connsiteY19" fmla="*/ 539987 h 1446394"/>
              <a:gd name="connsiteX20" fmla="*/ 0 w 3931118"/>
              <a:gd name="connsiteY20" fmla="*/ 0 h 1446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931118" h="1446394" extrusionOk="0">
                <a:moveTo>
                  <a:pt x="0" y="0"/>
                </a:moveTo>
                <a:cubicBezTo>
                  <a:pt x="216838" y="-64988"/>
                  <a:pt x="390303" y="28076"/>
                  <a:pt x="561588" y="0"/>
                </a:cubicBezTo>
                <a:cubicBezTo>
                  <a:pt x="732873" y="-28076"/>
                  <a:pt x="893546" y="47976"/>
                  <a:pt x="1201799" y="0"/>
                </a:cubicBezTo>
                <a:cubicBezTo>
                  <a:pt x="1510052" y="-47976"/>
                  <a:pt x="1469074" y="39605"/>
                  <a:pt x="1724076" y="0"/>
                </a:cubicBezTo>
                <a:cubicBezTo>
                  <a:pt x="1979078" y="-39605"/>
                  <a:pt x="2134995" y="24147"/>
                  <a:pt x="2246353" y="0"/>
                </a:cubicBezTo>
                <a:cubicBezTo>
                  <a:pt x="2357711" y="-24147"/>
                  <a:pt x="2604289" y="63336"/>
                  <a:pt x="2807941" y="0"/>
                </a:cubicBezTo>
                <a:cubicBezTo>
                  <a:pt x="3011593" y="-63336"/>
                  <a:pt x="3092290" y="34462"/>
                  <a:pt x="3330219" y="0"/>
                </a:cubicBezTo>
                <a:cubicBezTo>
                  <a:pt x="3568148" y="-34462"/>
                  <a:pt x="3735629" y="7195"/>
                  <a:pt x="3931118" y="0"/>
                </a:cubicBezTo>
                <a:cubicBezTo>
                  <a:pt x="3934428" y="214615"/>
                  <a:pt x="3872250" y="269462"/>
                  <a:pt x="3931118" y="496595"/>
                </a:cubicBezTo>
                <a:cubicBezTo>
                  <a:pt x="3989986" y="723728"/>
                  <a:pt x="3875525" y="789019"/>
                  <a:pt x="3931118" y="1007654"/>
                </a:cubicBezTo>
                <a:cubicBezTo>
                  <a:pt x="3986711" y="1226289"/>
                  <a:pt x="3918730" y="1344295"/>
                  <a:pt x="3931118" y="1446394"/>
                </a:cubicBezTo>
                <a:cubicBezTo>
                  <a:pt x="3765235" y="1466392"/>
                  <a:pt x="3609647" y="1400553"/>
                  <a:pt x="3369530" y="1446394"/>
                </a:cubicBezTo>
                <a:cubicBezTo>
                  <a:pt x="3129413" y="1492235"/>
                  <a:pt x="3038928" y="1396733"/>
                  <a:pt x="2847253" y="1446394"/>
                </a:cubicBezTo>
                <a:cubicBezTo>
                  <a:pt x="2655578" y="1496055"/>
                  <a:pt x="2560778" y="1413539"/>
                  <a:pt x="2364287" y="1446394"/>
                </a:cubicBezTo>
                <a:cubicBezTo>
                  <a:pt x="2167796" y="1479249"/>
                  <a:pt x="1939892" y="1399786"/>
                  <a:pt x="1724076" y="1446394"/>
                </a:cubicBezTo>
                <a:cubicBezTo>
                  <a:pt x="1508260" y="1493002"/>
                  <a:pt x="1465612" y="1431164"/>
                  <a:pt x="1280421" y="1446394"/>
                </a:cubicBezTo>
                <a:cubicBezTo>
                  <a:pt x="1095230" y="1461624"/>
                  <a:pt x="932543" y="1432426"/>
                  <a:pt x="797455" y="1446394"/>
                </a:cubicBezTo>
                <a:cubicBezTo>
                  <a:pt x="662367" y="1460362"/>
                  <a:pt x="326188" y="1386569"/>
                  <a:pt x="0" y="1446394"/>
                </a:cubicBezTo>
                <a:cubicBezTo>
                  <a:pt x="-12088" y="1241588"/>
                  <a:pt x="35552" y="1102047"/>
                  <a:pt x="0" y="993191"/>
                </a:cubicBezTo>
                <a:cubicBezTo>
                  <a:pt x="-35552" y="884335"/>
                  <a:pt x="47983" y="743163"/>
                  <a:pt x="0" y="539987"/>
                </a:cubicBezTo>
                <a:cubicBezTo>
                  <a:pt x="-47983" y="336811"/>
                  <a:pt x="22162" y="158248"/>
                  <a:pt x="0" y="0"/>
                </a:cubicBezTo>
                <a:close/>
              </a:path>
            </a:pathLst>
          </a:custGeom>
          <a:noFill/>
          <a:ln w="28575">
            <a:prstDash val="dash"/>
            <a:extLst>
              <a:ext uri="{C807C97D-BFC1-408E-A445-0C87EB9F89A2}">
                <ask:lineSketchStyleProps xmlns:ask="http://schemas.microsoft.com/office/drawing/2018/sketchyshapes" xmlns="" sd="423876361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A20E8CC8-712C-8E56-79FA-6287B0E4BC87}"/>
              </a:ext>
            </a:extLst>
          </p:cNvPr>
          <p:cNvSpPr txBox="1"/>
          <p:nvPr/>
        </p:nvSpPr>
        <p:spPr>
          <a:xfrm>
            <a:off x="6436172" y="2889423"/>
            <a:ext cx="4542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Yapay Sinir Ağları ve Yapay Zeka Algoritmaları</a:t>
            </a:r>
          </a:p>
        </p:txBody>
      </p:sp>
    </p:spTree>
    <p:extLst>
      <p:ext uri="{BB962C8B-B14F-4D97-AF65-F5344CB8AC3E}">
        <p14:creationId xmlns:p14="http://schemas.microsoft.com/office/powerpoint/2010/main" val="229880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  <p:bldP spid="10" grpId="0"/>
      <p:bldP spid="11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520840F-3DA4-2C75-E76C-AD8A70C56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YAPAY SİNİR AĞLARI VE </a:t>
            </a:r>
            <a:br>
              <a:rPr lang="tr-TR" dirty="0"/>
            </a:br>
            <a:r>
              <a:rPr lang="tr-TR" dirty="0"/>
              <a:t>YAPAY ZEKA TEKNOLOJİSİ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31ECD44-50AB-C005-BAF0-7CA41B5AF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Yapay Sinir Ağları (YSA)</a:t>
            </a:r>
          </a:p>
          <a:p>
            <a:pPr lvl="1"/>
            <a:r>
              <a:rPr lang="tr-TR" dirty="0"/>
              <a:t>İnsan beyninin özelliklerini ve fonksiyonlarını taklit edebilen,</a:t>
            </a:r>
          </a:p>
          <a:p>
            <a:pPr lvl="1"/>
            <a:r>
              <a:rPr lang="tr-TR" dirty="0"/>
              <a:t>Beyindeki öğrenme yeteneğini sergileyebilen</a:t>
            </a:r>
          </a:p>
          <a:p>
            <a:pPr lvl="1"/>
            <a:r>
              <a:rPr lang="tr-TR" dirty="0"/>
              <a:t>Öğrendiği verileri kullanarak yeni bilgiler üretebilen</a:t>
            </a:r>
          </a:p>
          <a:p>
            <a:pPr lvl="1"/>
            <a:r>
              <a:rPr lang="tr-TR" dirty="0"/>
              <a:t>Öğrenilen bilgilere tekrar ulaşarak hatırlama fonksiyonunu sergileyebilen</a:t>
            </a:r>
          </a:p>
          <a:p>
            <a:pPr lvl="1"/>
            <a:r>
              <a:rPr lang="tr-TR" dirty="0"/>
              <a:t>Fonksiyonlarını otomatik olarak sergileyebilen</a:t>
            </a:r>
          </a:p>
          <a:p>
            <a:pPr marL="274320" lvl="1" indent="0">
              <a:buNone/>
            </a:pPr>
            <a:r>
              <a:rPr lang="tr-TR" dirty="0"/>
              <a:t>yazılım ve donanım sistemleridir.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8140A40-A659-1FFD-9B50-A1D991EFB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15.05.2023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3FFCDA8-6D93-0505-2643-A9BEE325E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Teknoloji_Ders#10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48B9E39-DC1A-797C-D208-9007324E0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976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6DC5AFD-5B72-EDAB-B792-7BCB9C078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YSA Uygulama alanları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BA9D629-F453-18C3-2686-2D9C7CCF0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Arazi analizi ve tespiti</a:t>
            </a:r>
          </a:p>
          <a:p>
            <a:r>
              <a:rPr lang="tr-TR" dirty="0"/>
              <a:t>Tıp sektörü</a:t>
            </a:r>
          </a:p>
          <a:p>
            <a:r>
              <a:rPr lang="tr-TR" dirty="0"/>
              <a:t>Savunma sanayi</a:t>
            </a:r>
          </a:p>
          <a:p>
            <a:r>
              <a:rPr lang="tr-TR" dirty="0"/>
              <a:t>Haberleşme</a:t>
            </a:r>
          </a:p>
          <a:p>
            <a:r>
              <a:rPr lang="tr-TR" dirty="0"/>
              <a:t>Üretim</a:t>
            </a:r>
          </a:p>
          <a:p>
            <a:r>
              <a:rPr lang="tr-TR" dirty="0"/>
              <a:t>Otomasyon ve Kontrol</a:t>
            </a:r>
          </a:p>
          <a:p>
            <a:r>
              <a:rPr lang="tr-TR" dirty="0"/>
              <a:t>Görüntü İşleme</a:t>
            </a:r>
          </a:p>
          <a:p>
            <a:r>
              <a:rPr lang="tr-TR" dirty="0"/>
              <a:t>İşaret İşleme</a:t>
            </a:r>
          </a:p>
          <a:p>
            <a:r>
              <a:rPr lang="tr-TR" dirty="0"/>
              <a:t>Desen Tanıma</a:t>
            </a:r>
          </a:p>
          <a:p>
            <a:r>
              <a:rPr lang="tr-TR" dirty="0"/>
              <a:t>Yapay Zeka</a:t>
            </a:r>
          </a:p>
          <a:p>
            <a:r>
              <a:rPr lang="tr-TR" dirty="0"/>
              <a:t>…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C209B23-360A-4596-14CB-027BB19ED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15.05.2023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3D85F75-62D5-7FFC-CAC1-75B811171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Teknoloji_Ders#10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E4CC517-07AB-0FF3-C287-B82C41F77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54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83F51B4-55FD-050C-1932-797745830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tr-TR">
                <a:solidFill>
                  <a:prstClr val="black">
                    <a:lumMod val="85000"/>
                    <a:lumOff val="15000"/>
                  </a:prstClr>
                </a:solidFill>
              </a:rPr>
              <a:t>15.05.2023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A1F2D1A-0FA6-3D83-4306-63ADC6293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tr-TR">
                <a:solidFill>
                  <a:prstClr val="black">
                    <a:lumMod val="85000"/>
                    <a:lumOff val="15000"/>
                  </a:prstClr>
                </a:solidFill>
              </a:rPr>
              <a:t>Biyomedikal Teknoloji_Ders#10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42B845F-AACB-A88C-9526-0767A2320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FC7458D-1A65-4CB6-ACB5-CB4817F33DB3}" type="slidenum">
              <a:rPr lang="tr-TR" smtClean="0"/>
              <a:pPr>
                <a:spcAft>
                  <a:spcPts val="600"/>
                </a:spcAft>
              </a:pPr>
              <a:t>17</a:t>
            </a:fld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B17BA28F-8169-FB28-145C-E5A9FA0C8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413" y="220091"/>
            <a:ext cx="4934229" cy="3392283"/>
          </a:xfrm>
          <a:prstGeom prst="rect">
            <a:avLst/>
          </a:prstGeom>
        </p:spPr>
      </p:pic>
      <p:pic>
        <p:nvPicPr>
          <p:cNvPr id="9" name="İçerik Yer Tutucusu 6">
            <a:extLst>
              <a:ext uri="{FF2B5EF4-FFF2-40B4-BE49-F238E27FC236}">
                <a16:creationId xmlns:a16="http://schemas.microsoft.com/office/drawing/2014/main" id="{DFB6DC4A-8893-CF6F-1DB5-9EFAC251E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2360" y="170749"/>
            <a:ext cx="4934229" cy="3441625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C6B25A0A-3609-BB7F-5931-83B2FCC229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9468"/>
          <a:stretch/>
        </p:blipFill>
        <p:spPr>
          <a:xfrm>
            <a:off x="3374136" y="3663535"/>
            <a:ext cx="2157962" cy="3194465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63560ECA-E37D-D45F-34EB-DB5B0CA8FE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500" r="369"/>
          <a:stretch/>
        </p:blipFill>
        <p:spPr>
          <a:xfrm>
            <a:off x="6671711" y="3492786"/>
            <a:ext cx="3094892" cy="3194465"/>
          </a:xfrm>
          <a:prstGeom prst="rect">
            <a:avLst/>
          </a:prstGeom>
        </p:spPr>
      </p:pic>
      <p:sp>
        <p:nvSpPr>
          <p:cNvPr id="16" name="Ok: Sağ 15">
            <a:extLst>
              <a:ext uri="{FF2B5EF4-FFF2-40B4-BE49-F238E27FC236}">
                <a16:creationId xmlns:a16="http://schemas.microsoft.com/office/drawing/2014/main" id="{0A5E194E-D521-481C-9BF4-47CEEB1D483D}"/>
              </a:ext>
            </a:extLst>
          </p:cNvPr>
          <p:cNvSpPr/>
          <p:nvPr/>
        </p:nvSpPr>
        <p:spPr>
          <a:xfrm>
            <a:off x="5650619" y="4114800"/>
            <a:ext cx="761904" cy="365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Ok: Sağ 17">
            <a:extLst>
              <a:ext uri="{FF2B5EF4-FFF2-40B4-BE49-F238E27FC236}">
                <a16:creationId xmlns:a16="http://schemas.microsoft.com/office/drawing/2014/main" id="{95F3832C-0507-0318-2A1D-8DB33944F37F}"/>
              </a:ext>
            </a:extLst>
          </p:cNvPr>
          <p:cNvSpPr/>
          <p:nvPr/>
        </p:nvSpPr>
        <p:spPr>
          <a:xfrm>
            <a:off x="5650619" y="5858317"/>
            <a:ext cx="761904" cy="365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123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6">
            <a:extLst>
              <a:ext uri="{FF2B5EF4-FFF2-40B4-BE49-F238E27FC236}">
                <a16:creationId xmlns:a16="http://schemas.microsoft.com/office/drawing/2014/main" id="{2168B5FE-3A45-0BB5-DFDE-CD63DDF99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SİNİR AĞLARININ KARŞILAŞTIRILMASI</a:t>
            </a:r>
          </a:p>
        </p:txBody>
      </p:sp>
      <p:sp>
        <p:nvSpPr>
          <p:cNvPr id="10" name="Metin Yer Tutucusu 9">
            <a:extLst>
              <a:ext uri="{FF2B5EF4-FFF2-40B4-BE49-F238E27FC236}">
                <a16:creationId xmlns:a16="http://schemas.microsoft.com/office/drawing/2014/main" id="{9F28AD74-8CF4-5A88-919F-58E3952AA5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Biyolojik Sinir Ağları</a:t>
            </a:r>
          </a:p>
        </p:txBody>
      </p:sp>
      <p:sp>
        <p:nvSpPr>
          <p:cNvPr id="11" name="İçerik Yer Tutucusu 10">
            <a:extLst>
              <a:ext uri="{FF2B5EF4-FFF2-40B4-BE49-F238E27FC236}">
                <a16:creationId xmlns:a16="http://schemas.microsoft.com/office/drawing/2014/main" id="{B44E2DFE-27E2-A9C8-D629-3CD5845B2B1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tr-TR" sz="1900" dirty="0"/>
              <a:t>Biyolojik sinir ağları, insan beyninde bulunan sinir hücreleri veya nöronlar tarafından oluşturulur.</a:t>
            </a:r>
          </a:p>
          <a:p>
            <a:r>
              <a:rPr lang="tr-TR" sz="1900" dirty="0"/>
              <a:t>Nöronlar arasındaki bağlantılar, elektriksel ve kimyasal sinyallerin iletimi ile gerçekleşir.</a:t>
            </a:r>
          </a:p>
          <a:p>
            <a:r>
              <a:rPr lang="tr-TR" sz="1900" dirty="0">
                <a:solidFill>
                  <a:schemeClr val="accent2"/>
                </a:solidFill>
              </a:rPr>
              <a:t>Nöronlar arasındaki bağlantılar, öğrenme ve bellek oluşturma gibi beyin fonksiyonlarının gerçekleştirilmesine izin verir.</a:t>
            </a:r>
          </a:p>
          <a:p>
            <a:r>
              <a:rPr lang="tr-TR" sz="1900" dirty="0"/>
              <a:t>Biyolojik sinir ağları, genellikle paralel işlem yapar ve çok hızlıdırlar. </a:t>
            </a:r>
          </a:p>
        </p:txBody>
      </p:sp>
      <p:sp>
        <p:nvSpPr>
          <p:cNvPr id="12" name="Metin Yer Tutucusu 11">
            <a:extLst>
              <a:ext uri="{FF2B5EF4-FFF2-40B4-BE49-F238E27FC236}">
                <a16:creationId xmlns:a16="http://schemas.microsoft.com/office/drawing/2014/main" id="{7E780FF1-1558-7336-BE76-CACC1E33F1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tr-TR" dirty="0"/>
              <a:t>Yapay Sinir Ağları</a:t>
            </a:r>
          </a:p>
        </p:txBody>
      </p:sp>
      <p:sp>
        <p:nvSpPr>
          <p:cNvPr id="13" name="İçerik Yer Tutucusu 12">
            <a:extLst>
              <a:ext uri="{FF2B5EF4-FFF2-40B4-BE49-F238E27FC236}">
                <a16:creationId xmlns:a16="http://schemas.microsoft.com/office/drawing/2014/main" id="{8DB9561F-EEF7-9F09-CE46-95CCFBF1598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Yapay sinir ağları, insan beynindeki nöronların davranışını taklit etmek amacıyla tasarlanmıştır.</a:t>
            </a:r>
          </a:p>
          <a:p>
            <a:r>
              <a:rPr lang="tr-TR" dirty="0"/>
              <a:t>Matematiksel işlemler kullanılarak modellenir. Nöronlar arasındaki ağırlıklı bağlantılar ile sinyal iletimi gerçekleştirir.</a:t>
            </a:r>
          </a:p>
          <a:p>
            <a:r>
              <a:rPr lang="tr-TR" dirty="0">
                <a:solidFill>
                  <a:schemeClr val="accent2"/>
                </a:solidFill>
              </a:rPr>
              <a:t>Öğrenme ve bellek oluşturma gibi görevler için eğitilebilir.</a:t>
            </a:r>
          </a:p>
          <a:p>
            <a:r>
              <a:rPr lang="tr-TR" dirty="0"/>
              <a:t>Paralel işlem yapabilir ve genellikle çok hızlı çalışırlar. 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A7E9633-904B-79D3-1EDA-BC201E7A8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15.05.2023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3EABE67-6547-A56A-6C8C-53BB6FF24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Teknoloji_Ders#10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9B83410-3AE9-F02F-AFBE-83E546926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659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  <p:bldP spid="12" grpId="0" build="p"/>
      <p:bldP spid="1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E8724D-9EEA-E0C1-BE29-89E0D4C5A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F439092-28C6-CEDF-5C7D-0B95A502B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F13F256-B9E2-99CE-34DA-FD8A60F04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15.05.2023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307B9CC-17CC-F06E-0486-FF80C5F53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Teknoloji_Ders#10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226641E-D3D2-CF08-91F4-F1CA0994C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19</a:t>
            </a:fld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ECF198E9-C43A-458A-6B1D-3B4634217B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275"/>
          <a:stretch/>
        </p:blipFill>
        <p:spPr>
          <a:xfrm>
            <a:off x="3553572" y="1026386"/>
            <a:ext cx="8028342" cy="4620005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63560ECA-E37D-D45F-34EB-DB5B0CA8FE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500" r="369" b="56851"/>
          <a:stretch/>
        </p:blipFill>
        <p:spPr>
          <a:xfrm>
            <a:off x="201463" y="2510351"/>
            <a:ext cx="3094892" cy="1378391"/>
          </a:xfrm>
          <a:prstGeom prst="rect">
            <a:avLst/>
          </a:prstGeom>
        </p:spPr>
      </p:pic>
      <p:cxnSp>
        <p:nvCxnSpPr>
          <p:cNvPr id="10" name="Düz Ok Bağlayıcısı 9"/>
          <p:cNvCxnSpPr/>
          <p:nvPr/>
        </p:nvCxnSpPr>
        <p:spPr>
          <a:xfrm>
            <a:off x="370390" y="4004841"/>
            <a:ext cx="0" cy="625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10"/>
          <p:cNvCxnSpPr/>
          <p:nvPr/>
        </p:nvCxnSpPr>
        <p:spPr>
          <a:xfrm>
            <a:off x="893180" y="3888742"/>
            <a:ext cx="0" cy="625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Ok Bağlayıcısı 11"/>
          <p:cNvCxnSpPr/>
          <p:nvPr/>
        </p:nvCxnSpPr>
        <p:spPr>
          <a:xfrm>
            <a:off x="2188748" y="3437681"/>
            <a:ext cx="0" cy="625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Yuvarlatılmış Dikdörtgen 12"/>
          <p:cNvSpPr/>
          <p:nvPr/>
        </p:nvSpPr>
        <p:spPr>
          <a:xfrm>
            <a:off x="235628" y="2592729"/>
            <a:ext cx="307823" cy="1412112"/>
          </a:xfrm>
          <a:prstGeom prst="round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Yuvarlatılmış Dikdörtgen 13"/>
          <p:cNvSpPr/>
          <p:nvPr/>
        </p:nvSpPr>
        <p:spPr>
          <a:xfrm>
            <a:off x="720118" y="2592728"/>
            <a:ext cx="307823" cy="1296013"/>
          </a:xfrm>
          <a:prstGeom prst="round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Yuvarlatılmış Dikdörtgen 14"/>
          <p:cNvSpPr/>
          <p:nvPr/>
        </p:nvSpPr>
        <p:spPr>
          <a:xfrm>
            <a:off x="1554337" y="2981672"/>
            <a:ext cx="1329267" cy="456009"/>
          </a:xfrm>
          <a:prstGeom prst="round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Metin kutusu 15"/>
          <p:cNvSpPr txBox="1"/>
          <p:nvPr/>
        </p:nvSpPr>
        <p:spPr>
          <a:xfrm>
            <a:off x="34313" y="4638056"/>
            <a:ext cx="7104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50" dirty="0" smtClean="0"/>
              <a:t>Girdiler</a:t>
            </a:r>
            <a:endParaRPr lang="tr-TR" sz="1050" dirty="0"/>
          </a:p>
        </p:txBody>
      </p:sp>
      <p:sp>
        <p:nvSpPr>
          <p:cNvPr id="17" name="Metin kutusu 16"/>
          <p:cNvSpPr txBox="1"/>
          <p:nvPr/>
        </p:nvSpPr>
        <p:spPr>
          <a:xfrm>
            <a:off x="531064" y="4468527"/>
            <a:ext cx="76815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50" dirty="0" smtClean="0"/>
              <a:t>Ağırlıklar</a:t>
            </a:r>
            <a:endParaRPr lang="tr-TR" sz="1050" dirty="0"/>
          </a:p>
        </p:txBody>
      </p:sp>
      <p:sp>
        <p:nvSpPr>
          <p:cNvPr id="18" name="Metin kutusu 17"/>
          <p:cNvSpPr txBox="1"/>
          <p:nvPr/>
        </p:nvSpPr>
        <p:spPr>
          <a:xfrm>
            <a:off x="1487069" y="4051201"/>
            <a:ext cx="139653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50" dirty="0" smtClean="0"/>
              <a:t>Toplam Fonksiyonu</a:t>
            </a:r>
            <a:endParaRPr lang="tr-TR" sz="1050" dirty="0"/>
          </a:p>
        </p:txBody>
      </p:sp>
      <p:cxnSp>
        <p:nvCxnSpPr>
          <p:cNvPr id="19" name="Düz Ok Bağlayıcısı 18"/>
          <p:cNvCxnSpPr/>
          <p:nvPr/>
        </p:nvCxnSpPr>
        <p:spPr>
          <a:xfrm>
            <a:off x="3174820" y="3336389"/>
            <a:ext cx="0" cy="625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Metin kutusu 19"/>
          <p:cNvSpPr txBox="1"/>
          <p:nvPr/>
        </p:nvSpPr>
        <p:spPr>
          <a:xfrm>
            <a:off x="2917603" y="3924508"/>
            <a:ext cx="50206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50" dirty="0" smtClean="0"/>
              <a:t>Çıkış</a:t>
            </a:r>
            <a:endParaRPr lang="tr-TR" sz="1050" dirty="0"/>
          </a:p>
        </p:txBody>
      </p:sp>
    </p:spTree>
    <p:extLst>
      <p:ext uri="{BB962C8B-B14F-4D97-AF65-F5344CB8AC3E}">
        <p14:creationId xmlns:p14="http://schemas.microsoft.com/office/powerpoint/2010/main" val="409485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/>
      <p:bldP spid="17" grpId="0"/>
      <p:bldP spid="18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15.05.2023</a:t>
            </a: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Teknoloji_Ders#10</a:t>
            </a:r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163584"/>
              </p:ext>
            </p:extLst>
          </p:nvPr>
        </p:nvGraphicFramePr>
        <p:xfrm>
          <a:off x="1088136" y="681195"/>
          <a:ext cx="10058399" cy="389603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{9DCAF9ED-07DC-4A11-8D7F-57B35C25682E}</a:tableStyleId>
              </a:tblPr>
              <a:tblGrid>
                <a:gridCol w="837026">
                  <a:extLst>
                    <a:ext uri="{9D8B030D-6E8A-4147-A177-3AD203B41FA5}">
                      <a16:colId xmlns:a16="http://schemas.microsoft.com/office/drawing/2014/main" val="106998711"/>
                    </a:ext>
                  </a:extLst>
                </a:gridCol>
                <a:gridCol w="1820934">
                  <a:extLst>
                    <a:ext uri="{9D8B030D-6E8A-4147-A177-3AD203B41FA5}">
                      <a16:colId xmlns:a16="http://schemas.microsoft.com/office/drawing/2014/main" val="2158851112"/>
                    </a:ext>
                  </a:extLst>
                </a:gridCol>
                <a:gridCol w="7400439">
                  <a:extLst>
                    <a:ext uri="{9D8B030D-6E8A-4147-A177-3AD203B41FA5}">
                      <a16:colId xmlns:a16="http://schemas.microsoft.com/office/drawing/2014/main" val="3131900638"/>
                    </a:ext>
                  </a:extLst>
                </a:gridCol>
              </a:tblGrid>
              <a:tr h="32385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BİYOMEDİKAL TEKNOLOJİ DERSİ HAFTALIK DERS PLANI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733601"/>
                  </a:ext>
                </a:extLst>
              </a:tr>
              <a:tr h="2451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Hafta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Tarih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KONULAR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417185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1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27.02.2023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Biyomedikal Teknolojiye Giriş ve Uygulama Alanları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2669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2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06.03.2023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err="1">
                          <a:effectLst/>
                        </a:rPr>
                        <a:t>Biyomalzemeler</a:t>
                      </a:r>
                      <a:r>
                        <a:rPr lang="tr-TR" sz="1200" dirty="0">
                          <a:effectLst/>
                        </a:rPr>
                        <a:t> ve </a:t>
                      </a:r>
                      <a:r>
                        <a:rPr lang="tr-TR" sz="1200" dirty="0" err="1">
                          <a:effectLst/>
                        </a:rPr>
                        <a:t>Biyouyumluluk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0338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3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13.03.2023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Malzemelerin Üretim ve Karakterizasyon Yöntemleri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2242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4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20.03.2023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Akıllı </a:t>
                      </a:r>
                      <a:r>
                        <a:rPr lang="tr-TR" sz="1200" dirty="0" err="1">
                          <a:effectLst/>
                        </a:rPr>
                        <a:t>Biyomalzemeler</a:t>
                      </a:r>
                      <a:r>
                        <a:rPr lang="tr-TR" sz="1200" dirty="0">
                          <a:effectLst/>
                        </a:rPr>
                        <a:t> ve Protez-</a:t>
                      </a:r>
                      <a:r>
                        <a:rPr lang="tr-TR" sz="1200" dirty="0" err="1">
                          <a:effectLst/>
                        </a:rPr>
                        <a:t>Ortez</a:t>
                      </a:r>
                      <a:r>
                        <a:rPr lang="tr-TR" sz="1200" dirty="0">
                          <a:effectLst/>
                        </a:rPr>
                        <a:t> Uygulamaları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3029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27.03.2023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Protez-</a:t>
                      </a:r>
                      <a:r>
                        <a:rPr lang="tr-TR" sz="1200" dirty="0" err="1">
                          <a:effectLst/>
                        </a:rPr>
                        <a:t>Ortez</a:t>
                      </a:r>
                      <a:r>
                        <a:rPr lang="tr-TR" sz="1200" dirty="0">
                          <a:effectLst/>
                        </a:rPr>
                        <a:t> Tasarımda Biyomekanik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8162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6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03.04.2023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Yürüyüş Analizi ve Protez-</a:t>
                      </a:r>
                      <a:r>
                        <a:rPr lang="tr-TR" sz="1200" dirty="0" err="1">
                          <a:effectLst/>
                        </a:rPr>
                        <a:t>Ortez</a:t>
                      </a:r>
                      <a:r>
                        <a:rPr lang="tr-TR" sz="1200" dirty="0">
                          <a:effectLst/>
                        </a:rPr>
                        <a:t> Alanındaki Önemi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16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7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10.04.2023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Fizyolojik Sinyaller ve Biyomedikal </a:t>
                      </a:r>
                      <a:r>
                        <a:rPr lang="tr-TR" sz="1200" dirty="0" err="1">
                          <a:effectLst/>
                        </a:rPr>
                        <a:t>Enstrümantasyon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5880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8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17.04.2023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Elektrotlar, Biyosensörler ve </a:t>
                      </a:r>
                      <a:r>
                        <a:rPr lang="tr-TR" sz="1200" dirty="0" err="1">
                          <a:effectLst/>
                        </a:rPr>
                        <a:t>Biyotransdüserler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4690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9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24.04.2023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ARA SINAV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6685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10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08.05.2023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Protez ve </a:t>
                      </a:r>
                      <a:r>
                        <a:rPr lang="tr-TR" sz="1200" dirty="0" err="1">
                          <a:effectLst/>
                        </a:rPr>
                        <a:t>Ortotik</a:t>
                      </a:r>
                      <a:r>
                        <a:rPr lang="tr-TR" sz="1200" dirty="0">
                          <a:effectLst/>
                        </a:rPr>
                        <a:t> Cihazlarda Kontrol Sistemleri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010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11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15.05.2023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İnsan-Makine </a:t>
                      </a:r>
                      <a:r>
                        <a:rPr lang="tr-TR" sz="1200" dirty="0" err="1">
                          <a:effectLst/>
                        </a:rPr>
                        <a:t>Arayüzü</a:t>
                      </a:r>
                      <a:r>
                        <a:rPr lang="tr-TR" sz="1200" dirty="0">
                          <a:effectLst/>
                        </a:rPr>
                        <a:t> ve </a:t>
                      </a:r>
                      <a:r>
                        <a:rPr lang="tr-TR" sz="1200" dirty="0" err="1">
                          <a:effectLst/>
                        </a:rPr>
                        <a:t>Nöroelektriksel</a:t>
                      </a:r>
                      <a:r>
                        <a:rPr lang="tr-TR" sz="1200" dirty="0">
                          <a:effectLst/>
                        </a:rPr>
                        <a:t> Kontrol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0052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12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22.05.2023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Protez Cihazlarda </a:t>
                      </a:r>
                      <a:r>
                        <a:rPr lang="tr-TR" sz="1200" dirty="0" err="1">
                          <a:effectLst/>
                        </a:rPr>
                        <a:t>Miyoelektriksel</a:t>
                      </a:r>
                      <a:r>
                        <a:rPr lang="tr-TR" sz="1200" dirty="0">
                          <a:effectLst/>
                        </a:rPr>
                        <a:t> Kontrol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2513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13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29.05.2023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Protez ve </a:t>
                      </a:r>
                      <a:r>
                        <a:rPr lang="tr-TR" sz="1200" dirty="0" err="1">
                          <a:effectLst/>
                        </a:rPr>
                        <a:t>Ortotik</a:t>
                      </a:r>
                      <a:r>
                        <a:rPr lang="tr-TR" sz="1200" dirty="0">
                          <a:effectLst/>
                        </a:rPr>
                        <a:t> Sistemlerde Bilgisayar Destekli Tasarım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4825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14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05.06.2023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Protez ve </a:t>
                      </a:r>
                      <a:r>
                        <a:rPr lang="tr-TR" sz="1200" dirty="0" err="1">
                          <a:effectLst/>
                        </a:rPr>
                        <a:t>Ortotik</a:t>
                      </a:r>
                      <a:r>
                        <a:rPr lang="tr-TR" sz="1200" dirty="0">
                          <a:effectLst/>
                        </a:rPr>
                        <a:t> Teknolojide Güncel Araştırma Trendleri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1599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15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12.06.2023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Protez ve </a:t>
                      </a:r>
                      <a:r>
                        <a:rPr lang="tr-TR" sz="1200" dirty="0" err="1">
                          <a:effectLst/>
                        </a:rPr>
                        <a:t>Ortotik</a:t>
                      </a:r>
                      <a:r>
                        <a:rPr lang="tr-TR" sz="1200" dirty="0">
                          <a:effectLst/>
                        </a:rPr>
                        <a:t> Sistemlerin Geleceği ve Karşılaşılan Problemler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848390"/>
                  </a:ext>
                </a:extLst>
              </a:tr>
              <a:tr h="2546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16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Daha sonra açıklanacak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FİNAL SINAVI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792208"/>
                  </a:ext>
                </a:extLst>
              </a:tr>
            </a:tbl>
          </a:graphicData>
        </a:graphic>
      </p:graphicFrame>
      <p:sp>
        <p:nvSpPr>
          <p:cNvPr id="9" name="Çentikli Sağ Ok 8"/>
          <p:cNvSpPr/>
          <p:nvPr/>
        </p:nvSpPr>
        <p:spPr>
          <a:xfrm>
            <a:off x="7642344" y="2991857"/>
            <a:ext cx="1672683" cy="289932"/>
          </a:xfrm>
          <a:prstGeom prst="notchedRightArrow">
            <a:avLst>
              <a:gd name="adj1" fmla="val 50000"/>
              <a:gd name="adj2" fmla="val 2692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/>
          <p:cNvSpPr txBox="1"/>
          <p:nvPr/>
        </p:nvSpPr>
        <p:spPr>
          <a:xfrm>
            <a:off x="9445726" y="2952157"/>
            <a:ext cx="1570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BURADAYIZ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914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F1127C9-D906-4AA6-8B68-68E624961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C26B816-F6B7-87A3-657C-B65790181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A2AB1E3-B717-C1CB-844E-9D0D68A2A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15.05.2023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2FD5E44-4D0A-F471-459A-7E0FFFE90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Teknoloji_Ders#10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7784FC4-4A94-C37E-9801-38CD943B3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20</a:t>
            </a:fld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2C78AF12-51D2-D413-248E-CDCDC5596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491" y="484632"/>
            <a:ext cx="9803540" cy="593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9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7EE3792-C693-6473-B21E-5DBB0C480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B59EDE3-2816-1915-06BF-75FD1ECE4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681BAF4-998F-DB10-50B2-86430E492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15.05.2023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39C5866-C7E9-212B-BE87-035A3E7F5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Teknoloji_Ders#10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FE4C04D-276F-56B7-C66F-BF36E477A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21</a:t>
            </a:fld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A7411615-6E7B-1604-BC84-F8A0269B2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65" y="220091"/>
            <a:ext cx="9103919" cy="602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1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662D0F-4296-CECA-2789-735B836F7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DFA799F-CAB5-A776-D546-D0AEF2840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5781C10-B012-79C6-0512-DCA903AFA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15.05.2023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2040DE9-DE02-FF25-4880-D31FE0FF4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Teknoloji_Ders#10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628BEC7-0913-0E3C-F4B1-33778FCAE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22</a:t>
            </a:fld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0BB66884-E26F-3CFF-475E-67242BC96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506" y="400821"/>
            <a:ext cx="8708909" cy="577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73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959D607-11BF-8D5C-946C-7041D9949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15.05.2023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57A7DA4-82CE-347A-4EF2-F99ECC360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Teknoloji_Ders#10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41883DC-820C-953A-6191-AA6CD1746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23</a:t>
            </a:fld>
            <a:endParaRPr lang="tr-TR"/>
          </a:p>
        </p:txBody>
      </p:sp>
      <p:pic>
        <p:nvPicPr>
          <p:cNvPr id="5122" name="Picture 2" descr="Overview of a Neural Network's Learning Process | by Rukshan Pramoditha |  Data Science 365 | Medium">
            <a:extLst>
              <a:ext uri="{FF2B5EF4-FFF2-40B4-BE49-F238E27FC236}">
                <a16:creationId xmlns:a16="http://schemas.microsoft.com/office/drawing/2014/main" id="{3CDFC6DA-A7D2-1DBC-66D5-F502A920B9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4" b="6496"/>
          <a:stretch/>
        </p:blipFill>
        <p:spPr bwMode="auto">
          <a:xfrm>
            <a:off x="261938" y="445476"/>
            <a:ext cx="11666537" cy="596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F4B0AD2-BEB4-454B-2585-45512BCCBB80}"/>
              </a:ext>
            </a:extLst>
          </p:cNvPr>
          <p:cNvSpPr txBox="1"/>
          <p:nvPr/>
        </p:nvSpPr>
        <p:spPr>
          <a:xfrm>
            <a:off x="3024553" y="260810"/>
            <a:ext cx="1432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İleri Yayılım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C202712C-9295-A8BC-39CE-C846E6791238}"/>
              </a:ext>
            </a:extLst>
          </p:cNvPr>
          <p:cNvSpPr txBox="1"/>
          <p:nvPr/>
        </p:nvSpPr>
        <p:spPr>
          <a:xfrm>
            <a:off x="3200399" y="6227856"/>
            <a:ext cx="1474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Geri Yayılım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D6F534B9-FB60-2A47-F25B-BE059C4E0577}"/>
              </a:ext>
            </a:extLst>
          </p:cNvPr>
          <p:cNvSpPr txBox="1"/>
          <p:nvPr/>
        </p:nvSpPr>
        <p:spPr>
          <a:xfrm>
            <a:off x="8593014" y="1234403"/>
            <a:ext cx="239150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dirty="0"/>
              <a:t>Hata fonksiyonunun değeri minimum olana kadar işlem tekrarlanır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DDC59E13-C642-3DD3-394F-82E6C0194C16}"/>
              </a:ext>
            </a:extLst>
          </p:cNvPr>
          <p:cNvSpPr/>
          <p:nvPr/>
        </p:nvSpPr>
        <p:spPr>
          <a:xfrm>
            <a:off x="7964424" y="3223846"/>
            <a:ext cx="1789176" cy="668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Yanlış Tahminler (y’)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2BAF1090-FBE7-0496-F1E7-481ECD3E46A2}"/>
              </a:ext>
            </a:extLst>
          </p:cNvPr>
          <p:cNvSpPr/>
          <p:nvPr/>
        </p:nvSpPr>
        <p:spPr>
          <a:xfrm>
            <a:off x="10034954" y="3223846"/>
            <a:ext cx="1844157" cy="66821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Doğru Tahminler (y)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5279954-95D2-2B5A-021D-FB2BE2D23AC9}"/>
              </a:ext>
            </a:extLst>
          </p:cNvPr>
          <p:cNvSpPr/>
          <p:nvPr/>
        </p:nvSpPr>
        <p:spPr>
          <a:xfrm>
            <a:off x="8859012" y="4947138"/>
            <a:ext cx="1949665" cy="98473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Hata Fonksiyonu (y-y’)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7963D6D9-FD31-3D37-D704-308D8D498EA2}"/>
              </a:ext>
            </a:extLst>
          </p:cNvPr>
          <p:cNvSpPr/>
          <p:nvPr/>
        </p:nvSpPr>
        <p:spPr>
          <a:xfrm>
            <a:off x="6511979" y="5146430"/>
            <a:ext cx="1487614" cy="58615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Hata Skoru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DFB8513-B384-E779-08C7-C8DA4A0089F9}"/>
              </a:ext>
            </a:extLst>
          </p:cNvPr>
          <p:cNvSpPr/>
          <p:nvPr/>
        </p:nvSpPr>
        <p:spPr>
          <a:xfrm>
            <a:off x="2848708" y="4970584"/>
            <a:ext cx="1585878" cy="8675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/>
              <a:t>Düzeltme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AE97B259-22FC-715A-A52F-9F5D9B4F6DB5}"/>
              </a:ext>
            </a:extLst>
          </p:cNvPr>
          <p:cNvSpPr/>
          <p:nvPr/>
        </p:nvSpPr>
        <p:spPr>
          <a:xfrm>
            <a:off x="539262" y="5146430"/>
            <a:ext cx="1270750" cy="453517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Ağırlıklar</a:t>
            </a:r>
          </a:p>
        </p:txBody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DA5A892E-AF3E-6D99-7E5D-AB8B702D2969}"/>
              </a:ext>
            </a:extLst>
          </p:cNvPr>
          <p:cNvSpPr/>
          <p:nvPr/>
        </p:nvSpPr>
        <p:spPr>
          <a:xfrm>
            <a:off x="2122505" y="5158153"/>
            <a:ext cx="582095" cy="23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C151EEDC-7C3E-70A3-46C8-55468538FC73}"/>
              </a:ext>
            </a:extLst>
          </p:cNvPr>
          <p:cNvSpPr/>
          <p:nvPr/>
        </p:nvSpPr>
        <p:spPr>
          <a:xfrm>
            <a:off x="2114032" y="5427784"/>
            <a:ext cx="582095" cy="23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4614C1D9-5FEF-6B95-82B3-CA5A8BABE12F}"/>
              </a:ext>
            </a:extLst>
          </p:cNvPr>
          <p:cNvSpPr txBox="1"/>
          <p:nvPr/>
        </p:nvSpPr>
        <p:spPr>
          <a:xfrm>
            <a:off x="1919152" y="5108248"/>
            <a:ext cx="9612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/>
              <a:t>Ağırlık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BBBD765B-D093-D1FF-1198-D788A6EB6C9E}"/>
              </a:ext>
            </a:extLst>
          </p:cNvPr>
          <p:cNvSpPr txBox="1"/>
          <p:nvPr/>
        </p:nvSpPr>
        <p:spPr>
          <a:xfrm>
            <a:off x="1848712" y="5390650"/>
            <a:ext cx="1061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/>
              <a:t>güncelleme</a:t>
            </a:r>
          </a:p>
        </p:txBody>
      </p:sp>
      <p:sp>
        <p:nvSpPr>
          <p:cNvPr id="22" name="Başlık 6">
            <a:extLst>
              <a:ext uri="{FF2B5EF4-FFF2-40B4-BE49-F238E27FC236}">
                <a16:creationId xmlns:a16="http://schemas.microsoft.com/office/drawing/2014/main" id="{2168B5FE-3A45-0BB5-DFDE-CD63DDF99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8078" y="148525"/>
            <a:ext cx="3826243" cy="963234"/>
          </a:xfrm>
        </p:spPr>
        <p:txBody>
          <a:bodyPr>
            <a:normAutofit/>
          </a:bodyPr>
          <a:lstStyle/>
          <a:p>
            <a:r>
              <a:rPr lang="tr-TR" sz="4000" u="sng" dirty="0" smtClean="0"/>
              <a:t>YSA’NIN EĞİTİLMESİ</a:t>
            </a:r>
            <a:endParaRPr lang="tr-TR" sz="4000" u="sng" dirty="0"/>
          </a:p>
        </p:txBody>
      </p:sp>
    </p:spTree>
    <p:extLst>
      <p:ext uri="{BB962C8B-B14F-4D97-AF65-F5344CB8AC3E}">
        <p14:creationId xmlns:p14="http://schemas.microsoft.com/office/powerpoint/2010/main" val="99334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959D607-11BF-8D5C-946C-7041D9949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15.05.2023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57A7DA4-82CE-347A-4EF2-F99ECC360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Teknoloji_Ders#10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41883DC-820C-953A-6191-AA6CD1746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24</a:t>
            </a:fld>
            <a:endParaRPr lang="tr-TR"/>
          </a:p>
        </p:txBody>
      </p:sp>
      <p:pic>
        <p:nvPicPr>
          <p:cNvPr id="5122" name="Picture 2" descr="Overview of a Neural Network's Learning Process | by Rukshan Pramoditha |  Data Science 365 | Medium">
            <a:extLst>
              <a:ext uri="{FF2B5EF4-FFF2-40B4-BE49-F238E27FC236}">
                <a16:creationId xmlns:a16="http://schemas.microsoft.com/office/drawing/2014/main" id="{3CDFC6DA-A7D2-1DBC-66D5-F502A920B9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4" b="6496"/>
          <a:stretch/>
        </p:blipFill>
        <p:spPr bwMode="auto">
          <a:xfrm>
            <a:off x="261938" y="445476"/>
            <a:ext cx="11666537" cy="596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F4B0AD2-BEB4-454B-2585-45512BCCBB80}"/>
              </a:ext>
            </a:extLst>
          </p:cNvPr>
          <p:cNvSpPr txBox="1"/>
          <p:nvPr/>
        </p:nvSpPr>
        <p:spPr>
          <a:xfrm>
            <a:off x="3024553" y="260810"/>
            <a:ext cx="1432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İleri Yayılım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C202712C-9295-A8BC-39CE-C846E6791238}"/>
              </a:ext>
            </a:extLst>
          </p:cNvPr>
          <p:cNvSpPr txBox="1"/>
          <p:nvPr/>
        </p:nvSpPr>
        <p:spPr>
          <a:xfrm>
            <a:off x="3200399" y="6227856"/>
            <a:ext cx="1474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Geri Yayılım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D6F534B9-FB60-2A47-F25B-BE059C4E0577}"/>
              </a:ext>
            </a:extLst>
          </p:cNvPr>
          <p:cNvSpPr txBox="1"/>
          <p:nvPr/>
        </p:nvSpPr>
        <p:spPr>
          <a:xfrm>
            <a:off x="8593014" y="1234403"/>
            <a:ext cx="239150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dirty="0"/>
              <a:t>Hata fonksiyonunun değeri minimum olana kadar işlem tekrarlanır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5279954-95D2-2B5A-021D-FB2BE2D23AC9}"/>
              </a:ext>
            </a:extLst>
          </p:cNvPr>
          <p:cNvSpPr/>
          <p:nvPr/>
        </p:nvSpPr>
        <p:spPr>
          <a:xfrm>
            <a:off x="8859012" y="4947138"/>
            <a:ext cx="1949665" cy="98473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Hata Fonksiyonu (y-y’)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7963D6D9-FD31-3D37-D704-308D8D498EA2}"/>
              </a:ext>
            </a:extLst>
          </p:cNvPr>
          <p:cNvSpPr/>
          <p:nvPr/>
        </p:nvSpPr>
        <p:spPr>
          <a:xfrm>
            <a:off x="6511979" y="5146430"/>
            <a:ext cx="1487614" cy="58615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Hata Skoru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DFB8513-B384-E779-08C7-C8DA4A0089F9}"/>
              </a:ext>
            </a:extLst>
          </p:cNvPr>
          <p:cNvSpPr/>
          <p:nvPr/>
        </p:nvSpPr>
        <p:spPr>
          <a:xfrm>
            <a:off x="2848708" y="4970584"/>
            <a:ext cx="1585878" cy="8675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/>
              <a:t>Düzeltme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AE97B259-22FC-715A-A52F-9F5D9B4F6DB5}"/>
              </a:ext>
            </a:extLst>
          </p:cNvPr>
          <p:cNvSpPr/>
          <p:nvPr/>
        </p:nvSpPr>
        <p:spPr>
          <a:xfrm>
            <a:off x="539262" y="5146430"/>
            <a:ext cx="1270750" cy="453517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Ağırlıklar</a:t>
            </a:r>
          </a:p>
        </p:txBody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DA5A892E-AF3E-6D99-7E5D-AB8B702D2969}"/>
              </a:ext>
            </a:extLst>
          </p:cNvPr>
          <p:cNvSpPr/>
          <p:nvPr/>
        </p:nvSpPr>
        <p:spPr>
          <a:xfrm>
            <a:off x="2122505" y="5158153"/>
            <a:ext cx="582095" cy="23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C151EEDC-7C3E-70A3-46C8-55468538FC73}"/>
              </a:ext>
            </a:extLst>
          </p:cNvPr>
          <p:cNvSpPr/>
          <p:nvPr/>
        </p:nvSpPr>
        <p:spPr>
          <a:xfrm>
            <a:off x="2114032" y="5427784"/>
            <a:ext cx="582095" cy="23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4614C1D9-5FEF-6B95-82B3-CA5A8BABE12F}"/>
              </a:ext>
            </a:extLst>
          </p:cNvPr>
          <p:cNvSpPr txBox="1"/>
          <p:nvPr/>
        </p:nvSpPr>
        <p:spPr>
          <a:xfrm>
            <a:off x="1919152" y="5108248"/>
            <a:ext cx="9612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/>
              <a:t>Ağırlık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BBBD765B-D093-D1FF-1198-D788A6EB6C9E}"/>
              </a:ext>
            </a:extLst>
          </p:cNvPr>
          <p:cNvSpPr txBox="1"/>
          <p:nvPr/>
        </p:nvSpPr>
        <p:spPr>
          <a:xfrm>
            <a:off x="1848712" y="5390650"/>
            <a:ext cx="1061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/>
              <a:t>güncelleme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904196FD-D999-9EB3-D7AA-8EEB37DE5011}"/>
              </a:ext>
            </a:extLst>
          </p:cNvPr>
          <p:cNvSpPr/>
          <p:nvPr/>
        </p:nvSpPr>
        <p:spPr>
          <a:xfrm>
            <a:off x="273305" y="2883877"/>
            <a:ext cx="629016" cy="66821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50" dirty="0"/>
              <a:t>Kırmızı</a:t>
            </a:r>
          </a:p>
          <a:p>
            <a:pPr algn="ctr"/>
            <a:r>
              <a:rPr lang="tr-TR" sz="1050" dirty="0"/>
              <a:t>1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C0935084-F6E8-C46B-5F3D-AB823CD0272C}"/>
              </a:ext>
            </a:extLst>
          </p:cNvPr>
          <p:cNvSpPr/>
          <p:nvPr/>
        </p:nvSpPr>
        <p:spPr>
          <a:xfrm>
            <a:off x="261938" y="3847012"/>
            <a:ext cx="629016" cy="6682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50" dirty="0"/>
              <a:t>Kırmızı</a:t>
            </a:r>
          </a:p>
          <a:p>
            <a:pPr algn="ctr"/>
            <a:r>
              <a:rPr lang="tr-TR" sz="1050" dirty="0"/>
              <a:t>2</a:t>
            </a:r>
          </a:p>
        </p:txBody>
      </p:sp>
      <p:cxnSp>
        <p:nvCxnSpPr>
          <p:cNvPr id="17" name="Düz Bağlayıcı 16">
            <a:extLst>
              <a:ext uri="{FF2B5EF4-FFF2-40B4-BE49-F238E27FC236}">
                <a16:creationId xmlns:a16="http://schemas.microsoft.com/office/drawing/2014/main" id="{0E558FEB-0B92-9700-022E-2C8107E2E747}"/>
              </a:ext>
            </a:extLst>
          </p:cNvPr>
          <p:cNvCxnSpPr/>
          <p:nvPr/>
        </p:nvCxnSpPr>
        <p:spPr>
          <a:xfrm>
            <a:off x="539262" y="4607169"/>
            <a:ext cx="0" cy="339969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240D7E0A-E53E-6964-E81A-FEF017B99D21}"/>
              </a:ext>
            </a:extLst>
          </p:cNvPr>
          <p:cNvSpPr txBox="1"/>
          <p:nvPr/>
        </p:nvSpPr>
        <p:spPr>
          <a:xfrm>
            <a:off x="-18533" y="4819460"/>
            <a:ext cx="1818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00" dirty="0"/>
              <a:t>Kırmızı tonlarını içeren çok sayıda bilgi girişi</a:t>
            </a:r>
          </a:p>
        </p:txBody>
      </p:sp>
      <p:sp>
        <p:nvSpPr>
          <p:cNvPr id="23" name="Başlık 6">
            <a:extLst>
              <a:ext uri="{FF2B5EF4-FFF2-40B4-BE49-F238E27FC236}">
                <a16:creationId xmlns:a16="http://schemas.microsoft.com/office/drawing/2014/main" id="{2168B5FE-3A45-0BB5-DFDE-CD63DDF99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8078" y="148525"/>
            <a:ext cx="3826243" cy="963234"/>
          </a:xfrm>
        </p:spPr>
        <p:txBody>
          <a:bodyPr>
            <a:normAutofit/>
          </a:bodyPr>
          <a:lstStyle/>
          <a:p>
            <a:r>
              <a:rPr lang="tr-TR" sz="4000" u="sng" dirty="0" smtClean="0"/>
              <a:t>YSA’NIN EĞİTİLMESİ</a:t>
            </a:r>
            <a:endParaRPr lang="tr-TR" sz="4000" u="sng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2901" y="3136739"/>
            <a:ext cx="4077075" cy="799200"/>
          </a:xfrm>
          <a:prstGeom prst="rect">
            <a:avLst/>
          </a:prstGeom>
        </p:spPr>
      </p:pic>
      <p:sp>
        <p:nvSpPr>
          <p:cNvPr id="25" name="Dikdörtgen: Köşeleri Yuvarlatılmış 10">
            <a:extLst>
              <a:ext uri="{FF2B5EF4-FFF2-40B4-BE49-F238E27FC236}">
                <a16:creationId xmlns:a16="http://schemas.microsoft.com/office/drawing/2014/main" id="{DDC59E13-C642-3DD3-394F-82E6C0194C16}"/>
              </a:ext>
            </a:extLst>
          </p:cNvPr>
          <p:cNvSpPr/>
          <p:nvPr/>
        </p:nvSpPr>
        <p:spPr>
          <a:xfrm>
            <a:off x="7952849" y="3225906"/>
            <a:ext cx="1949664" cy="66821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BEYAZ: 10 kez</a:t>
            </a:r>
          </a:p>
          <a:p>
            <a:pPr algn="ctr"/>
            <a:r>
              <a:rPr lang="tr-TR" dirty="0">
                <a:solidFill>
                  <a:schemeClr val="tx1"/>
                </a:solidFill>
              </a:rPr>
              <a:t>(Yanlış Tahmin)</a:t>
            </a:r>
          </a:p>
        </p:txBody>
      </p:sp>
      <p:sp>
        <p:nvSpPr>
          <p:cNvPr id="26" name="Dikdörtgen: Köşeleri Yuvarlatılmış 11">
            <a:extLst>
              <a:ext uri="{FF2B5EF4-FFF2-40B4-BE49-F238E27FC236}">
                <a16:creationId xmlns:a16="http://schemas.microsoft.com/office/drawing/2014/main" id="{2BAF1090-FBE7-0496-F1E7-481ECD3E46A2}"/>
              </a:ext>
            </a:extLst>
          </p:cNvPr>
          <p:cNvSpPr/>
          <p:nvPr/>
        </p:nvSpPr>
        <p:spPr>
          <a:xfrm>
            <a:off x="10010312" y="3229560"/>
            <a:ext cx="1949664" cy="668216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KIRMIZI: 40 kez</a:t>
            </a:r>
            <a:br>
              <a:rPr lang="tr-TR" dirty="0"/>
            </a:br>
            <a:r>
              <a:rPr lang="tr-TR" dirty="0"/>
              <a:t>(Doğru Tahmin)</a:t>
            </a:r>
          </a:p>
        </p:txBody>
      </p:sp>
    </p:spTree>
    <p:extLst>
      <p:ext uri="{BB962C8B-B14F-4D97-AF65-F5344CB8AC3E}">
        <p14:creationId xmlns:p14="http://schemas.microsoft.com/office/powerpoint/2010/main" val="182307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4" grpId="0"/>
      <p:bldP spid="25" grpId="0" animBg="1"/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652F302-5744-8300-2C57-FF93971C1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15.05.2023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FDDE2EC-A774-0D1B-DFB7-D6E483F52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Biyomedikal Teknoloji_Ders#10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8D02D60-1C0F-FDB6-9BAF-D30B790C7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25</a:t>
            </a:fld>
            <a:endParaRPr lang="tr-TR"/>
          </a:p>
        </p:txBody>
      </p:sp>
      <p:pic>
        <p:nvPicPr>
          <p:cNvPr id="7" name="Picture 2" descr="ANN vs CNN vs RNN | Types of Neural Networks">
            <a:extLst>
              <a:ext uri="{FF2B5EF4-FFF2-40B4-BE49-F238E27FC236}">
                <a16:creationId xmlns:a16="http://schemas.microsoft.com/office/drawing/2014/main" id="{69ED8710-B126-C811-8DCF-6B3A28E9A9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9" t="13335" r="25431" b="64816"/>
          <a:stretch/>
        </p:blipFill>
        <p:spPr bwMode="auto">
          <a:xfrm>
            <a:off x="3560270" y="1047154"/>
            <a:ext cx="3810000" cy="84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87041CA9-9420-3969-97D6-CD13A77CFF8C}"/>
              </a:ext>
            </a:extLst>
          </p:cNvPr>
          <p:cNvSpPr txBox="1"/>
          <p:nvPr/>
        </p:nvSpPr>
        <p:spPr>
          <a:xfrm>
            <a:off x="2771744" y="1800083"/>
            <a:ext cx="5906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Giriş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985EF571-851B-F3F6-5012-BD4783B015EF}"/>
              </a:ext>
            </a:extLst>
          </p:cNvPr>
          <p:cNvSpPr txBox="1"/>
          <p:nvPr/>
        </p:nvSpPr>
        <p:spPr>
          <a:xfrm>
            <a:off x="3721122" y="1805473"/>
            <a:ext cx="1697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Öznitelik Çıkarımı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9FF04857-7658-2DD9-FA23-050343EAB872}"/>
              </a:ext>
            </a:extLst>
          </p:cNvPr>
          <p:cNvSpPr txBox="1"/>
          <p:nvPr/>
        </p:nvSpPr>
        <p:spPr>
          <a:xfrm>
            <a:off x="5902268" y="1800083"/>
            <a:ext cx="1282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Sınıflandırma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49544B1C-E85F-FFC6-6D66-C4F0C35AA94D}"/>
              </a:ext>
            </a:extLst>
          </p:cNvPr>
          <p:cNvSpPr txBox="1"/>
          <p:nvPr/>
        </p:nvSpPr>
        <p:spPr>
          <a:xfrm>
            <a:off x="8746148" y="400310"/>
            <a:ext cx="12227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Doğru Sonuç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5755C903-79A8-49E5-3715-332A06E92244}"/>
              </a:ext>
            </a:extLst>
          </p:cNvPr>
          <p:cNvSpPr/>
          <p:nvPr/>
        </p:nvSpPr>
        <p:spPr>
          <a:xfrm>
            <a:off x="2716407" y="1134491"/>
            <a:ext cx="812132" cy="66821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50" dirty="0"/>
              <a:t>Kırmızı</a:t>
            </a:r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682AEDF8-F10E-84EA-B624-9161EFA8AF55}"/>
              </a:ext>
            </a:extLst>
          </p:cNvPr>
          <p:cNvSpPr/>
          <p:nvPr/>
        </p:nvSpPr>
        <p:spPr>
          <a:xfrm>
            <a:off x="7839712" y="220091"/>
            <a:ext cx="812132" cy="66821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50" dirty="0"/>
              <a:t>Kırmızı</a:t>
            </a:r>
          </a:p>
        </p:txBody>
      </p:sp>
      <p:cxnSp>
        <p:nvCxnSpPr>
          <p:cNvPr id="17" name="Düz Ok Bağlayıcısı 16">
            <a:extLst>
              <a:ext uri="{FF2B5EF4-FFF2-40B4-BE49-F238E27FC236}">
                <a16:creationId xmlns:a16="http://schemas.microsoft.com/office/drawing/2014/main" id="{D97D1122-EB10-ADF1-B206-0C40C4CF6816}"/>
              </a:ext>
            </a:extLst>
          </p:cNvPr>
          <p:cNvCxnSpPr>
            <a:stCxn id="7" idx="3"/>
          </p:cNvCxnSpPr>
          <p:nvPr/>
        </p:nvCxnSpPr>
        <p:spPr>
          <a:xfrm flipV="1">
            <a:off x="7370270" y="888307"/>
            <a:ext cx="445476" cy="5802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Ok Bağlayıcısı 17">
            <a:extLst>
              <a:ext uri="{FF2B5EF4-FFF2-40B4-BE49-F238E27FC236}">
                <a16:creationId xmlns:a16="http://schemas.microsoft.com/office/drawing/2014/main" id="{BDD5443C-3462-5A9D-B319-55CF4F8FE3E0}"/>
              </a:ext>
            </a:extLst>
          </p:cNvPr>
          <p:cNvCxnSpPr>
            <a:cxnSpLocks/>
          </p:cNvCxnSpPr>
          <p:nvPr/>
        </p:nvCxnSpPr>
        <p:spPr>
          <a:xfrm>
            <a:off x="7382352" y="1468599"/>
            <a:ext cx="445476" cy="5802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ikdörtgen 18">
            <a:extLst>
              <a:ext uri="{FF2B5EF4-FFF2-40B4-BE49-F238E27FC236}">
                <a16:creationId xmlns:a16="http://schemas.microsoft.com/office/drawing/2014/main" id="{09FF8944-02DE-4F56-3502-020C16F6C61B}"/>
              </a:ext>
            </a:extLst>
          </p:cNvPr>
          <p:cNvSpPr/>
          <p:nvPr/>
        </p:nvSpPr>
        <p:spPr>
          <a:xfrm>
            <a:off x="7839712" y="2048891"/>
            <a:ext cx="812132" cy="6682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50" dirty="0">
                <a:solidFill>
                  <a:schemeClr val="tx1"/>
                </a:solidFill>
              </a:rPr>
              <a:t>Beyaz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8198EA2D-36A3-BCE5-689E-52AF3B520574}"/>
              </a:ext>
            </a:extLst>
          </p:cNvPr>
          <p:cNvSpPr txBox="1"/>
          <p:nvPr/>
        </p:nvSpPr>
        <p:spPr>
          <a:xfrm>
            <a:off x="8746148" y="2229110"/>
            <a:ext cx="11944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Yanlış Sonuç</a:t>
            </a:r>
          </a:p>
        </p:txBody>
      </p:sp>
      <p:pic>
        <p:nvPicPr>
          <p:cNvPr id="21" name="Picture 2" descr="ANN vs CNN vs RNN | Types of Neural Networks">
            <a:extLst>
              <a:ext uri="{FF2B5EF4-FFF2-40B4-BE49-F238E27FC236}">
                <a16:creationId xmlns:a16="http://schemas.microsoft.com/office/drawing/2014/main" id="{E64E8C20-7BDD-8646-0328-B694C8BA5C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9" t="13335" r="18707" b="64816"/>
          <a:stretch/>
        </p:blipFill>
        <p:spPr bwMode="auto">
          <a:xfrm>
            <a:off x="3528539" y="2940256"/>
            <a:ext cx="4279442" cy="84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Metin kutusu 21">
            <a:extLst>
              <a:ext uri="{FF2B5EF4-FFF2-40B4-BE49-F238E27FC236}">
                <a16:creationId xmlns:a16="http://schemas.microsoft.com/office/drawing/2014/main" id="{05114971-477B-A423-7A45-D29934200261}"/>
              </a:ext>
            </a:extLst>
          </p:cNvPr>
          <p:cNvSpPr txBox="1"/>
          <p:nvPr/>
        </p:nvSpPr>
        <p:spPr>
          <a:xfrm>
            <a:off x="2740013" y="3693185"/>
            <a:ext cx="5906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Giriş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7F71E562-62C2-CFF0-0254-CDDFDF98F383}"/>
              </a:ext>
            </a:extLst>
          </p:cNvPr>
          <p:cNvSpPr txBox="1"/>
          <p:nvPr/>
        </p:nvSpPr>
        <p:spPr>
          <a:xfrm>
            <a:off x="3689391" y="3698575"/>
            <a:ext cx="1697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Öznitelik Çıkarımı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54969945-2CD5-BE19-5D47-2DD43941998B}"/>
              </a:ext>
            </a:extLst>
          </p:cNvPr>
          <p:cNvSpPr txBox="1"/>
          <p:nvPr/>
        </p:nvSpPr>
        <p:spPr>
          <a:xfrm>
            <a:off x="5870537" y="3693185"/>
            <a:ext cx="1282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Sınıflandırma</a:t>
            </a:r>
          </a:p>
        </p:txBody>
      </p:sp>
      <p:sp>
        <p:nvSpPr>
          <p:cNvPr id="26" name="Dikdörtgen 25">
            <a:extLst>
              <a:ext uri="{FF2B5EF4-FFF2-40B4-BE49-F238E27FC236}">
                <a16:creationId xmlns:a16="http://schemas.microsoft.com/office/drawing/2014/main" id="{078F47E1-8D59-0550-A242-948236C52900}"/>
              </a:ext>
            </a:extLst>
          </p:cNvPr>
          <p:cNvSpPr/>
          <p:nvPr/>
        </p:nvSpPr>
        <p:spPr>
          <a:xfrm>
            <a:off x="2684676" y="3027593"/>
            <a:ext cx="812132" cy="66821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50" dirty="0"/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CE7110FD-089A-8BE5-49DB-61EE19FD6677}"/>
              </a:ext>
            </a:extLst>
          </p:cNvPr>
          <p:cNvSpPr txBox="1"/>
          <p:nvPr/>
        </p:nvSpPr>
        <p:spPr>
          <a:xfrm>
            <a:off x="7846831" y="3292671"/>
            <a:ext cx="766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Kırmızı</a:t>
            </a:r>
          </a:p>
        </p:txBody>
      </p:sp>
      <p:pic>
        <p:nvPicPr>
          <p:cNvPr id="33" name="Picture 2" descr="ANN vs CNN vs RNN | Types of Neural Networks">
            <a:extLst>
              <a:ext uri="{FF2B5EF4-FFF2-40B4-BE49-F238E27FC236}">
                <a16:creationId xmlns:a16="http://schemas.microsoft.com/office/drawing/2014/main" id="{5C8EEA3D-7232-BB89-D634-F50B34AEBB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9" t="13335" r="18707" b="64816"/>
          <a:stretch/>
        </p:blipFill>
        <p:spPr bwMode="auto">
          <a:xfrm>
            <a:off x="3513619" y="5151872"/>
            <a:ext cx="4279442" cy="84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Metin kutusu 33">
            <a:extLst>
              <a:ext uri="{FF2B5EF4-FFF2-40B4-BE49-F238E27FC236}">
                <a16:creationId xmlns:a16="http://schemas.microsoft.com/office/drawing/2014/main" id="{14E34DB6-08AC-E94C-AE7F-C6431DCEAA64}"/>
              </a:ext>
            </a:extLst>
          </p:cNvPr>
          <p:cNvSpPr txBox="1"/>
          <p:nvPr/>
        </p:nvSpPr>
        <p:spPr>
          <a:xfrm>
            <a:off x="2725093" y="5904801"/>
            <a:ext cx="5906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Giriş</a:t>
            </a:r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518BD5FF-70E5-26F8-E77D-8A51E912BBB7}"/>
              </a:ext>
            </a:extLst>
          </p:cNvPr>
          <p:cNvSpPr txBox="1"/>
          <p:nvPr/>
        </p:nvSpPr>
        <p:spPr>
          <a:xfrm>
            <a:off x="3674471" y="5910191"/>
            <a:ext cx="1697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Öznitelik Çıkarımı</a:t>
            </a:r>
          </a:p>
        </p:txBody>
      </p:sp>
      <p:sp>
        <p:nvSpPr>
          <p:cNvPr id="36" name="Metin kutusu 35">
            <a:extLst>
              <a:ext uri="{FF2B5EF4-FFF2-40B4-BE49-F238E27FC236}">
                <a16:creationId xmlns:a16="http://schemas.microsoft.com/office/drawing/2014/main" id="{B33580BC-7EE3-A63E-6719-F77FDB4AAF60}"/>
              </a:ext>
            </a:extLst>
          </p:cNvPr>
          <p:cNvSpPr txBox="1"/>
          <p:nvPr/>
        </p:nvSpPr>
        <p:spPr>
          <a:xfrm>
            <a:off x="5855617" y="5904801"/>
            <a:ext cx="1282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Sınıflandırma</a:t>
            </a:r>
          </a:p>
        </p:txBody>
      </p:sp>
      <p:sp>
        <p:nvSpPr>
          <p:cNvPr id="39" name="Metin kutusu 38">
            <a:extLst>
              <a:ext uri="{FF2B5EF4-FFF2-40B4-BE49-F238E27FC236}">
                <a16:creationId xmlns:a16="http://schemas.microsoft.com/office/drawing/2014/main" id="{88AB1E35-5B91-08E4-23A8-7E3FB25E2B35}"/>
              </a:ext>
            </a:extLst>
          </p:cNvPr>
          <p:cNvSpPr txBox="1"/>
          <p:nvPr/>
        </p:nvSpPr>
        <p:spPr>
          <a:xfrm>
            <a:off x="7791117" y="5472599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Kırmızı Değil</a:t>
            </a:r>
          </a:p>
        </p:txBody>
      </p:sp>
      <p:sp>
        <p:nvSpPr>
          <p:cNvPr id="41" name="Dikdörtgen 40">
            <a:extLst>
              <a:ext uri="{FF2B5EF4-FFF2-40B4-BE49-F238E27FC236}">
                <a16:creationId xmlns:a16="http://schemas.microsoft.com/office/drawing/2014/main" id="{CD9A3AF5-562A-33C3-F814-F09810736958}"/>
              </a:ext>
            </a:extLst>
          </p:cNvPr>
          <p:cNvSpPr/>
          <p:nvPr/>
        </p:nvSpPr>
        <p:spPr>
          <a:xfrm>
            <a:off x="2682956" y="5265540"/>
            <a:ext cx="812132" cy="6682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50" dirty="0">
              <a:solidFill>
                <a:schemeClr val="tx1"/>
              </a:solidFill>
            </a:endParaRPr>
          </a:p>
        </p:txBody>
      </p:sp>
      <p:pic>
        <p:nvPicPr>
          <p:cNvPr id="42" name="Picture 2" descr="ANN vs CNN vs RNN | Types of Neural Networks">
            <a:extLst>
              <a:ext uri="{FF2B5EF4-FFF2-40B4-BE49-F238E27FC236}">
                <a16:creationId xmlns:a16="http://schemas.microsoft.com/office/drawing/2014/main" id="{B733EA35-DFCC-37D1-4E12-17ED3913C4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9" t="13335" r="18707" b="64816"/>
          <a:stretch/>
        </p:blipFill>
        <p:spPr bwMode="auto">
          <a:xfrm>
            <a:off x="3516655" y="4101443"/>
            <a:ext cx="4279442" cy="84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Metin kutusu 42">
            <a:extLst>
              <a:ext uri="{FF2B5EF4-FFF2-40B4-BE49-F238E27FC236}">
                <a16:creationId xmlns:a16="http://schemas.microsoft.com/office/drawing/2014/main" id="{EF54D097-3CC4-C2E8-BAFF-8AD8CAF4F744}"/>
              </a:ext>
            </a:extLst>
          </p:cNvPr>
          <p:cNvSpPr txBox="1"/>
          <p:nvPr/>
        </p:nvSpPr>
        <p:spPr>
          <a:xfrm>
            <a:off x="2728129" y="4854372"/>
            <a:ext cx="5906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Giriş</a:t>
            </a:r>
          </a:p>
        </p:txBody>
      </p:sp>
      <p:sp>
        <p:nvSpPr>
          <p:cNvPr id="44" name="Metin kutusu 43">
            <a:extLst>
              <a:ext uri="{FF2B5EF4-FFF2-40B4-BE49-F238E27FC236}">
                <a16:creationId xmlns:a16="http://schemas.microsoft.com/office/drawing/2014/main" id="{1D78BD18-14C2-714D-6995-6E379691ADC6}"/>
              </a:ext>
            </a:extLst>
          </p:cNvPr>
          <p:cNvSpPr txBox="1"/>
          <p:nvPr/>
        </p:nvSpPr>
        <p:spPr>
          <a:xfrm>
            <a:off x="3677507" y="4859762"/>
            <a:ext cx="1697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Öznitelik Çıkarımı</a:t>
            </a:r>
          </a:p>
        </p:txBody>
      </p:sp>
      <p:sp>
        <p:nvSpPr>
          <p:cNvPr id="45" name="Metin kutusu 44">
            <a:extLst>
              <a:ext uri="{FF2B5EF4-FFF2-40B4-BE49-F238E27FC236}">
                <a16:creationId xmlns:a16="http://schemas.microsoft.com/office/drawing/2014/main" id="{9FCD0938-1518-FB39-9BF0-935C7AD276DD}"/>
              </a:ext>
            </a:extLst>
          </p:cNvPr>
          <p:cNvSpPr txBox="1"/>
          <p:nvPr/>
        </p:nvSpPr>
        <p:spPr>
          <a:xfrm>
            <a:off x="5858653" y="4854372"/>
            <a:ext cx="1282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Sınıflandırma</a:t>
            </a:r>
          </a:p>
        </p:txBody>
      </p:sp>
      <p:sp>
        <p:nvSpPr>
          <p:cNvPr id="46" name="Dikdörtgen 45">
            <a:extLst>
              <a:ext uri="{FF2B5EF4-FFF2-40B4-BE49-F238E27FC236}">
                <a16:creationId xmlns:a16="http://schemas.microsoft.com/office/drawing/2014/main" id="{298F05A7-E79B-9E76-A0E0-312391781461}"/>
              </a:ext>
            </a:extLst>
          </p:cNvPr>
          <p:cNvSpPr/>
          <p:nvPr/>
        </p:nvSpPr>
        <p:spPr>
          <a:xfrm>
            <a:off x="2672792" y="4188780"/>
            <a:ext cx="812132" cy="668216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50" dirty="0"/>
          </a:p>
        </p:txBody>
      </p:sp>
      <p:sp>
        <p:nvSpPr>
          <p:cNvPr id="47" name="Metin kutusu 46">
            <a:extLst>
              <a:ext uri="{FF2B5EF4-FFF2-40B4-BE49-F238E27FC236}">
                <a16:creationId xmlns:a16="http://schemas.microsoft.com/office/drawing/2014/main" id="{7C947EDB-BE5E-56F5-8832-510F07CD7468}"/>
              </a:ext>
            </a:extLst>
          </p:cNvPr>
          <p:cNvSpPr txBox="1"/>
          <p:nvPr/>
        </p:nvSpPr>
        <p:spPr>
          <a:xfrm>
            <a:off x="7834947" y="4453858"/>
            <a:ext cx="766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Kırmızı</a:t>
            </a:r>
          </a:p>
        </p:txBody>
      </p:sp>
      <p:sp>
        <p:nvSpPr>
          <p:cNvPr id="37" name="Başlık 6">
            <a:extLst>
              <a:ext uri="{FF2B5EF4-FFF2-40B4-BE49-F238E27FC236}">
                <a16:creationId xmlns:a16="http://schemas.microsoft.com/office/drawing/2014/main" id="{2168B5FE-3A45-0BB5-DFDE-CD63DDF99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81" y="91834"/>
            <a:ext cx="4534787" cy="963234"/>
          </a:xfrm>
        </p:spPr>
        <p:txBody>
          <a:bodyPr>
            <a:normAutofit/>
          </a:bodyPr>
          <a:lstStyle/>
          <a:p>
            <a:r>
              <a:rPr lang="tr-TR" sz="4000" u="sng" dirty="0" smtClean="0"/>
              <a:t>YSA’NIN TEST EDİLMESİ</a:t>
            </a:r>
            <a:endParaRPr lang="tr-TR" sz="4000" u="sng" dirty="0"/>
          </a:p>
        </p:txBody>
      </p:sp>
    </p:spTree>
    <p:extLst>
      <p:ext uri="{BB962C8B-B14F-4D97-AF65-F5344CB8AC3E}">
        <p14:creationId xmlns:p14="http://schemas.microsoft.com/office/powerpoint/2010/main" val="343584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4" grpId="0" animBg="1"/>
      <p:bldP spid="15" grpId="0" animBg="1"/>
      <p:bldP spid="19" grpId="0" animBg="1"/>
      <p:bldP spid="20" grpId="0"/>
      <p:bldP spid="22" grpId="0"/>
      <p:bldP spid="23" grpId="0"/>
      <p:bldP spid="24" grpId="0"/>
      <p:bldP spid="26" grpId="0" animBg="1"/>
      <p:bldP spid="32" grpId="0"/>
      <p:bldP spid="34" grpId="0"/>
      <p:bldP spid="35" grpId="0"/>
      <p:bldP spid="36" grpId="0"/>
      <p:bldP spid="39" grpId="0"/>
      <p:bldP spid="41" grpId="0" animBg="1"/>
      <p:bldP spid="43" grpId="0"/>
      <p:bldP spid="44" grpId="0"/>
      <p:bldP spid="45" grpId="0"/>
      <p:bldP spid="46" grpId="0" animBg="1"/>
      <p:bldP spid="4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652F302-5744-8300-2C57-FF93971C1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15.05.2023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FDDE2EC-A774-0D1B-DFB7-D6E483F52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Teknoloji_Ders#10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8D02D60-1C0F-FDB6-9BAF-D30B790C7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26</a:t>
            </a:fld>
            <a:endParaRPr lang="tr-TR"/>
          </a:p>
        </p:txBody>
      </p:sp>
      <p:pic>
        <p:nvPicPr>
          <p:cNvPr id="7" name="Picture 2" descr="ANN vs CNN vs RNN | Types of Neural Networks">
            <a:extLst>
              <a:ext uri="{FF2B5EF4-FFF2-40B4-BE49-F238E27FC236}">
                <a16:creationId xmlns:a16="http://schemas.microsoft.com/office/drawing/2014/main" id="{69ED8710-B126-C811-8DCF-6B3A28E9A9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9" t="13335" r="25431" b="64816"/>
          <a:stretch/>
        </p:blipFill>
        <p:spPr bwMode="auto">
          <a:xfrm>
            <a:off x="4291784" y="1108197"/>
            <a:ext cx="3810000" cy="84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87041CA9-9420-3969-97D6-CD13A77CFF8C}"/>
              </a:ext>
            </a:extLst>
          </p:cNvPr>
          <p:cNvSpPr txBox="1"/>
          <p:nvPr/>
        </p:nvSpPr>
        <p:spPr>
          <a:xfrm>
            <a:off x="1004136" y="2558090"/>
            <a:ext cx="2442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EEG verileri ile YSA Eğitimi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985EF571-851B-F3F6-5012-BD4783B015EF}"/>
              </a:ext>
            </a:extLst>
          </p:cNvPr>
          <p:cNvSpPr txBox="1"/>
          <p:nvPr/>
        </p:nvSpPr>
        <p:spPr>
          <a:xfrm>
            <a:off x="4375700" y="1875585"/>
            <a:ext cx="1697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Öznitelik Çıkarımı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9FF04857-7658-2DD9-FA23-050343EAB872}"/>
              </a:ext>
            </a:extLst>
          </p:cNvPr>
          <p:cNvSpPr txBox="1"/>
          <p:nvPr/>
        </p:nvSpPr>
        <p:spPr>
          <a:xfrm>
            <a:off x="6608198" y="1916126"/>
            <a:ext cx="1282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Sınıflandırma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8198EA2D-36A3-BCE5-689E-52AF3B520574}"/>
              </a:ext>
            </a:extLst>
          </p:cNvPr>
          <p:cNvSpPr txBox="1"/>
          <p:nvPr/>
        </p:nvSpPr>
        <p:spPr>
          <a:xfrm>
            <a:off x="8290003" y="799236"/>
            <a:ext cx="2199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Aşağı doğru hareket ettir</a:t>
            </a:r>
          </a:p>
        </p:txBody>
      </p:sp>
      <p:pic>
        <p:nvPicPr>
          <p:cNvPr id="21" name="Picture 2" descr="ANN vs CNN vs RNN | Types of Neural Networks">
            <a:extLst>
              <a:ext uri="{FF2B5EF4-FFF2-40B4-BE49-F238E27FC236}">
                <a16:creationId xmlns:a16="http://schemas.microsoft.com/office/drawing/2014/main" id="{E64E8C20-7BDD-8646-0328-B694C8BA5C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9" t="13335" r="18707" b="64816"/>
          <a:stretch/>
        </p:blipFill>
        <p:spPr bwMode="auto">
          <a:xfrm>
            <a:off x="3528539" y="2940256"/>
            <a:ext cx="4279442" cy="84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Metin kutusu 21">
            <a:extLst>
              <a:ext uri="{FF2B5EF4-FFF2-40B4-BE49-F238E27FC236}">
                <a16:creationId xmlns:a16="http://schemas.microsoft.com/office/drawing/2014/main" id="{05114971-477B-A423-7A45-D29934200261}"/>
              </a:ext>
            </a:extLst>
          </p:cNvPr>
          <p:cNvSpPr txBox="1"/>
          <p:nvPr/>
        </p:nvSpPr>
        <p:spPr>
          <a:xfrm>
            <a:off x="2328873" y="3681979"/>
            <a:ext cx="11501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Yeni Giriş-1</a:t>
            </a:r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CE7110FD-089A-8BE5-49DB-61EE19FD6677}"/>
              </a:ext>
            </a:extLst>
          </p:cNvPr>
          <p:cNvSpPr txBox="1"/>
          <p:nvPr/>
        </p:nvSpPr>
        <p:spPr>
          <a:xfrm>
            <a:off x="7807981" y="3267295"/>
            <a:ext cx="1303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/>
              <a:t>İLERİ </a:t>
            </a:r>
            <a:r>
              <a:rPr lang="tr-TR" sz="1400" dirty="0"/>
              <a:t>Hareket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5D63435E-B7E3-9770-DB5A-F515C3C5AB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4" r="68179" b="61204"/>
          <a:stretch/>
        </p:blipFill>
        <p:spPr bwMode="auto">
          <a:xfrm>
            <a:off x="2608275" y="159004"/>
            <a:ext cx="1112847" cy="5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2AB45191-ABE0-4028-2E39-D189740DAB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4" t="20729" r="38595" b="62716"/>
          <a:stretch/>
        </p:blipFill>
        <p:spPr bwMode="auto">
          <a:xfrm>
            <a:off x="2461820" y="943136"/>
            <a:ext cx="1011128" cy="46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Sağ Ayraç 24">
            <a:extLst>
              <a:ext uri="{FF2B5EF4-FFF2-40B4-BE49-F238E27FC236}">
                <a16:creationId xmlns:a16="http://schemas.microsoft.com/office/drawing/2014/main" id="{8FA64221-37B5-6E64-52F8-5B9ED5CD0A67}"/>
              </a:ext>
            </a:extLst>
          </p:cNvPr>
          <p:cNvSpPr/>
          <p:nvPr/>
        </p:nvSpPr>
        <p:spPr>
          <a:xfrm>
            <a:off x="8101784" y="433191"/>
            <a:ext cx="86985" cy="201340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755E1D63-A217-DDC1-F451-0E6682FD0F43}"/>
              </a:ext>
            </a:extLst>
          </p:cNvPr>
          <p:cNvSpPr txBox="1"/>
          <p:nvPr/>
        </p:nvSpPr>
        <p:spPr>
          <a:xfrm>
            <a:off x="8275561" y="475151"/>
            <a:ext cx="2289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Yukarı doğru hareket ettir</a:t>
            </a:r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E9B3AFD0-9F67-C766-2A77-370AD0E9DA55}"/>
              </a:ext>
            </a:extLst>
          </p:cNvPr>
          <p:cNvSpPr txBox="1"/>
          <p:nvPr/>
        </p:nvSpPr>
        <p:spPr>
          <a:xfrm>
            <a:off x="8259063" y="1130263"/>
            <a:ext cx="2301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/>
              <a:t>İleriye </a:t>
            </a:r>
            <a:r>
              <a:rPr lang="tr-TR" sz="1400" dirty="0"/>
              <a:t>doğru hareket ettir</a:t>
            </a:r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55A42EB2-CBB0-AF64-C77D-50B9B0F9A4D9}"/>
              </a:ext>
            </a:extLst>
          </p:cNvPr>
          <p:cNvSpPr txBox="1"/>
          <p:nvPr/>
        </p:nvSpPr>
        <p:spPr>
          <a:xfrm>
            <a:off x="8252607" y="1451404"/>
            <a:ext cx="2335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Geriye doğru hareket ettir</a:t>
            </a:r>
          </a:p>
        </p:txBody>
      </p:sp>
      <p:sp>
        <p:nvSpPr>
          <p:cNvPr id="30" name="Metin kutusu 29">
            <a:extLst>
              <a:ext uri="{FF2B5EF4-FFF2-40B4-BE49-F238E27FC236}">
                <a16:creationId xmlns:a16="http://schemas.microsoft.com/office/drawing/2014/main" id="{4A0C04D1-CA45-4EF7-1E46-6163D2EDF165}"/>
              </a:ext>
            </a:extLst>
          </p:cNvPr>
          <p:cNvSpPr txBox="1"/>
          <p:nvPr/>
        </p:nvSpPr>
        <p:spPr>
          <a:xfrm>
            <a:off x="8245434" y="1766866"/>
            <a:ext cx="2133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Sağa doğru hareket ettir</a:t>
            </a:r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51B37782-E9AE-7DFC-DAB3-EAE4804F24A6}"/>
              </a:ext>
            </a:extLst>
          </p:cNvPr>
          <p:cNvSpPr txBox="1"/>
          <p:nvPr/>
        </p:nvSpPr>
        <p:spPr>
          <a:xfrm>
            <a:off x="8252607" y="2097774"/>
            <a:ext cx="2106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Sola doğru hareket ettir</a:t>
            </a:r>
          </a:p>
        </p:txBody>
      </p:sp>
      <p:pic>
        <p:nvPicPr>
          <p:cNvPr id="37" name="Picture 3">
            <a:extLst>
              <a:ext uri="{FF2B5EF4-FFF2-40B4-BE49-F238E27FC236}">
                <a16:creationId xmlns:a16="http://schemas.microsoft.com/office/drawing/2014/main" id="{C3998F69-16DF-90CB-26D3-C8E0595CFA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56" t="20797" r="14823" b="62648"/>
          <a:stretch/>
        </p:blipFill>
        <p:spPr bwMode="auto">
          <a:xfrm>
            <a:off x="2447908" y="1670078"/>
            <a:ext cx="1011128" cy="46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">
            <a:extLst>
              <a:ext uri="{FF2B5EF4-FFF2-40B4-BE49-F238E27FC236}">
                <a16:creationId xmlns:a16="http://schemas.microsoft.com/office/drawing/2014/main" id="{EAB21381-F6EB-4CBF-2BB3-4E58C087C0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" t="420" r="68229" b="80678"/>
          <a:stretch/>
        </p:blipFill>
        <p:spPr bwMode="auto">
          <a:xfrm>
            <a:off x="531712" y="171807"/>
            <a:ext cx="1112847" cy="5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>
            <a:extLst>
              <a:ext uri="{FF2B5EF4-FFF2-40B4-BE49-F238E27FC236}">
                <a16:creationId xmlns:a16="http://schemas.microsoft.com/office/drawing/2014/main" id="{DB00D3A9-66D5-114C-0748-5EEB4868E4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3" t="236" r="48056" b="80862"/>
          <a:stretch/>
        </p:blipFill>
        <p:spPr bwMode="auto">
          <a:xfrm>
            <a:off x="528209" y="966441"/>
            <a:ext cx="1112847" cy="5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">
            <a:extLst>
              <a:ext uri="{FF2B5EF4-FFF2-40B4-BE49-F238E27FC236}">
                <a16:creationId xmlns:a16="http://schemas.microsoft.com/office/drawing/2014/main" id="{079094AD-662E-61B1-305E-A940808162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55" t="1253" r="824" b="79845"/>
          <a:stretch/>
        </p:blipFill>
        <p:spPr bwMode="auto">
          <a:xfrm>
            <a:off x="491882" y="1678895"/>
            <a:ext cx="1112847" cy="5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Metin kutusu 48">
            <a:extLst>
              <a:ext uri="{FF2B5EF4-FFF2-40B4-BE49-F238E27FC236}">
                <a16:creationId xmlns:a16="http://schemas.microsoft.com/office/drawing/2014/main" id="{E05817A2-4AAE-DFC8-2246-F744CEAF0D7C}"/>
              </a:ext>
            </a:extLst>
          </p:cNvPr>
          <p:cNvSpPr txBox="1"/>
          <p:nvPr/>
        </p:nvSpPr>
        <p:spPr>
          <a:xfrm>
            <a:off x="81949" y="680342"/>
            <a:ext cx="21804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" dirty="0"/>
              <a:t>n adet YUKARI hareket EEG verisi</a:t>
            </a:r>
          </a:p>
        </p:txBody>
      </p:sp>
      <p:sp>
        <p:nvSpPr>
          <p:cNvPr id="50" name="Metin kutusu 49">
            <a:extLst>
              <a:ext uri="{FF2B5EF4-FFF2-40B4-BE49-F238E27FC236}">
                <a16:creationId xmlns:a16="http://schemas.microsoft.com/office/drawing/2014/main" id="{FA48D144-088B-A37F-7FAF-BCAB3DBF68E9}"/>
              </a:ext>
            </a:extLst>
          </p:cNvPr>
          <p:cNvSpPr txBox="1"/>
          <p:nvPr/>
        </p:nvSpPr>
        <p:spPr>
          <a:xfrm>
            <a:off x="81949" y="1490107"/>
            <a:ext cx="20313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" dirty="0"/>
              <a:t>n adet </a:t>
            </a:r>
            <a:r>
              <a:rPr lang="tr-TR" sz="1000" dirty="0" smtClean="0"/>
              <a:t>İLERİ </a:t>
            </a:r>
            <a:r>
              <a:rPr lang="tr-TR" sz="1000" dirty="0"/>
              <a:t>hareket EEG verisi</a:t>
            </a:r>
          </a:p>
        </p:txBody>
      </p:sp>
      <p:sp>
        <p:nvSpPr>
          <p:cNvPr id="51" name="Metin kutusu 50">
            <a:extLst>
              <a:ext uri="{FF2B5EF4-FFF2-40B4-BE49-F238E27FC236}">
                <a16:creationId xmlns:a16="http://schemas.microsoft.com/office/drawing/2014/main" id="{AA0A5BD2-3F95-B953-C7B8-E3D7A75D2B97}"/>
              </a:ext>
            </a:extLst>
          </p:cNvPr>
          <p:cNvSpPr txBox="1"/>
          <p:nvPr/>
        </p:nvSpPr>
        <p:spPr>
          <a:xfrm>
            <a:off x="81949" y="2237264"/>
            <a:ext cx="19591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" dirty="0"/>
              <a:t>n adet SAĞ hareket EEG verisi</a:t>
            </a:r>
          </a:p>
        </p:txBody>
      </p:sp>
      <p:sp>
        <p:nvSpPr>
          <p:cNvPr id="52" name="Metin kutusu 51">
            <a:extLst>
              <a:ext uri="{FF2B5EF4-FFF2-40B4-BE49-F238E27FC236}">
                <a16:creationId xmlns:a16="http://schemas.microsoft.com/office/drawing/2014/main" id="{5C9A9970-7813-B9E8-C086-D09DCC709453}"/>
              </a:ext>
            </a:extLst>
          </p:cNvPr>
          <p:cNvSpPr txBox="1"/>
          <p:nvPr/>
        </p:nvSpPr>
        <p:spPr>
          <a:xfrm>
            <a:off x="2225369" y="645422"/>
            <a:ext cx="20858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" dirty="0"/>
              <a:t>n adet AŞAĞI hareket EEG verisi</a:t>
            </a:r>
          </a:p>
        </p:txBody>
      </p:sp>
      <p:sp>
        <p:nvSpPr>
          <p:cNvPr id="53" name="Metin kutusu 52">
            <a:extLst>
              <a:ext uri="{FF2B5EF4-FFF2-40B4-BE49-F238E27FC236}">
                <a16:creationId xmlns:a16="http://schemas.microsoft.com/office/drawing/2014/main" id="{04B61185-CEC4-310F-D20E-E999518443C2}"/>
              </a:ext>
            </a:extLst>
          </p:cNvPr>
          <p:cNvSpPr txBox="1"/>
          <p:nvPr/>
        </p:nvSpPr>
        <p:spPr>
          <a:xfrm>
            <a:off x="2225368" y="1478354"/>
            <a:ext cx="20249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" dirty="0"/>
              <a:t>n adet </a:t>
            </a:r>
            <a:r>
              <a:rPr lang="tr-TR" sz="1000" dirty="0" smtClean="0"/>
              <a:t>GERİ </a:t>
            </a:r>
            <a:r>
              <a:rPr lang="tr-TR" sz="1000" dirty="0"/>
              <a:t>hareket EEG verisi</a:t>
            </a:r>
          </a:p>
        </p:txBody>
      </p:sp>
      <p:sp>
        <p:nvSpPr>
          <p:cNvPr id="54" name="Metin kutusu 53">
            <a:extLst>
              <a:ext uri="{FF2B5EF4-FFF2-40B4-BE49-F238E27FC236}">
                <a16:creationId xmlns:a16="http://schemas.microsoft.com/office/drawing/2014/main" id="{381A7F40-C4A4-7310-C09B-DF2608EB1259}"/>
              </a:ext>
            </a:extLst>
          </p:cNvPr>
          <p:cNvSpPr txBox="1"/>
          <p:nvPr/>
        </p:nvSpPr>
        <p:spPr>
          <a:xfrm>
            <a:off x="2246861" y="2251663"/>
            <a:ext cx="19607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" dirty="0"/>
              <a:t>n adet SOL hareket EEG verisi</a:t>
            </a:r>
          </a:p>
        </p:txBody>
      </p:sp>
      <p:pic>
        <p:nvPicPr>
          <p:cNvPr id="55" name="Picture 3">
            <a:extLst>
              <a:ext uri="{FF2B5EF4-FFF2-40B4-BE49-F238E27FC236}">
                <a16:creationId xmlns:a16="http://schemas.microsoft.com/office/drawing/2014/main" id="{8E1F5268-0DBD-5FB1-B8DD-96BE2AF63B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0" t="20579" r="30749" b="60519"/>
          <a:stretch/>
        </p:blipFill>
        <p:spPr bwMode="auto">
          <a:xfrm>
            <a:off x="2316734" y="3130634"/>
            <a:ext cx="1112847" cy="5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" descr="ANN vs CNN vs RNN | Types of Neural Networks">
            <a:extLst>
              <a:ext uri="{FF2B5EF4-FFF2-40B4-BE49-F238E27FC236}">
                <a16:creationId xmlns:a16="http://schemas.microsoft.com/office/drawing/2014/main" id="{22DBFACA-D306-DB26-6650-B1D8764023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9" t="13335" r="18707" b="64816"/>
          <a:stretch/>
        </p:blipFill>
        <p:spPr bwMode="auto">
          <a:xfrm>
            <a:off x="3540678" y="4100905"/>
            <a:ext cx="4279442" cy="84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Metin kutusu 56">
            <a:extLst>
              <a:ext uri="{FF2B5EF4-FFF2-40B4-BE49-F238E27FC236}">
                <a16:creationId xmlns:a16="http://schemas.microsoft.com/office/drawing/2014/main" id="{5FE89757-4B51-B19F-271E-D32EA6D9D769}"/>
              </a:ext>
            </a:extLst>
          </p:cNvPr>
          <p:cNvSpPr txBox="1"/>
          <p:nvPr/>
        </p:nvSpPr>
        <p:spPr>
          <a:xfrm>
            <a:off x="2341012" y="4842628"/>
            <a:ext cx="11501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Yeni Giriş-2</a:t>
            </a:r>
          </a:p>
        </p:txBody>
      </p:sp>
      <p:sp>
        <p:nvSpPr>
          <p:cNvPr id="60" name="Metin kutusu 59">
            <a:extLst>
              <a:ext uri="{FF2B5EF4-FFF2-40B4-BE49-F238E27FC236}">
                <a16:creationId xmlns:a16="http://schemas.microsoft.com/office/drawing/2014/main" id="{50C8B12B-FFCE-F350-3F2B-27DB05BCC12E}"/>
              </a:ext>
            </a:extLst>
          </p:cNvPr>
          <p:cNvSpPr txBox="1"/>
          <p:nvPr/>
        </p:nvSpPr>
        <p:spPr>
          <a:xfrm>
            <a:off x="7820120" y="4427944"/>
            <a:ext cx="1327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SAĞA Hareket</a:t>
            </a:r>
          </a:p>
        </p:txBody>
      </p:sp>
      <p:pic>
        <p:nvPicPr>
          <p:cNvPr id="61" name="Picture 3">
            <a:extLst>
              <a:ext uri="{FF2B5EF4-FFF2-40B4-BE49-F238E27FC236}">
                <a16:creationId xmlns:a16="http://schemas.microsoft.com/office/drawing/2014/main" id="{036486EC-A84D-621E-DBFC-682C101001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1" t="918" r="45858" b="80180"/>
          <a:stretch/>
        </p:blipFill>
        <p:spPr bwMode="auto">
          <a:xfrm>
            <a:off x="2328873" y="4291283"/>
            <a:ext cx="1112847" cy="5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2" descr="ANN vs CNN vs RNN | Types of Neural Networks">
            <a:extLst>
              <a:ext uri="{FF2B5EF4-FFF2-40B4-BE49-F238E27FC236}">
                <a16:creationId xmlns:a16="http://schemas.microsoft.com/office/drawing/2014/main" id="{FEF07B37-3599-7B23-58A1-70DB05E864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9" t="13335" r="18707" b="64816"/>
          <a:stretch/>
        </p:blipFill>
        <p:spPr bwMode="auto">
          <a:xfrm>
            <a:off x="3619250" y="5261554"/>
            <a:ext cx="4279442" cy="84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Metin kutusu 62">
            <a:extLst>
              <a:ext uri="{FF2B5EF4-FFF2-40B4-BE49-F238E27FC236}">
                <a16:creationId xmlns:a16="http://schemas.microsoft.com/office/drawing/2014/main" id="{F919297A-DAC7-88A4-BA82-FC549271889D}"/>
              </a:ext>
            </a:extLst>
          </p:cNvPr>
          <p:cNvSpPr txBox="1"/>
          <p:nvPr/>
        </p:nvSpPr>
        <p:spPr>
          <a:xfrm>
            <a:off x="2419584" y="6003277"/>
            <a:ext cx="11501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Yeni Giriş-3</a:t>
            </a:r>
          </a:p>
        </p:txBody>
      </p:sp>
      <p:sp>
        <p:nvSpPr>
          <p:cNvPr id="66" name="Metin kutusu 65">
            <a:extLst>
              <a:ext uri="{FF2B5EF4-FFF2-40B4-BE49-F238E27FC236}">
                <a16:creationId xmlns:a16="http://schemas.microsoft.com/office/drawing/2014/main" id="{E07C6BC8-C71E-4201-7120-F2B539ADD700}"/>
              </a:ext>
            </a:extLst>
          </p:cNvPr>
          <p:cNvSpPr txBox="1"/>
          <p:nvPr/>
        </p:nvSpPr>
        <p:spPr>
          <a:xfrm>
            <a:off x="7898692" y="5588593"/>
            <a:ext cx="15137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YUKARI Hareket</a:t>
            </a:r>
          </a:p>
        </p:txBody>
      </p:sp>
      <p:pic>
        <p:nvPicPr>
          <p:cNvPr id="67" name="Picture 3">
            <a:extLst>
              <a:ext uri="{FF2B5EF4-FFF2-40B4-BE49-F238E27FC236}">
                <a16:creationId xmlns:a16="http://schemas.microsoft.com/office/drawing/2014/main" id="{A8829C85-C80C-C1E5-9B38-C1939EE1AB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01" t="20752" r="4778" b="60346"/>
          <a:stretch/>
        </p:blipFill>
        <p:spPr bwMode="auto">
          <a:xfrm>
            <a:off x="2407445" y="5451932"/>
            <a:ext cx="1112847" cy="5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Metin kutusu 45">
            <a:extLst>
              <a:ext uri="{FF2B5EF4-FFF2-40B4-BE49-F238E27FC236}">
                <a16:creationId xmlns:a16="http://schemas.microsoft.com/office/drawing/2014/main" id="{CE7110FD-089A-8BE5-49DB-61EE19FD6677}"/>
              </a:ext>
            </a:extLst>
          </p:cNvPr>
          <p:cNvSpPr txBox="1"/>
          <p:nvPr/>
        </p:nvSpPr>
        <p:spPr>
          <a:xfrm>
            <a:off x="85860" y="3267294"/>
            <a:ext cx="2172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/>
              <a:t>İLERİ Hareketi Düşünme</a:t>
            </a:r>
            <a:endParaRPr lang="tr-TR" sz="1400" dirty="0"/>
          </a:p>
        </p:txBody>
      </p:sp>
      <p:sp>
        <p:nvSpPr>
          <p:cNvPr id="47" name="Metin kutusu 46">
            <a:extLst>
              <a:ext uri="{FF2B5EF4-FFF2-40B4-BE49-F238E27FC236}">
                <a16:creationId xmlns:a16="http://schemas.microsoft.com/office/drawing/2014/main" id="{CE7110FD-089A-8BE5-49DB-61EE19FD6677}"/>
              </a:ext>
            </a:extLst>
          </p:cNvPr>
          <p:cNvSpPr txBox="1"/>
          <p:nvPr/>
        </p:nvSpPr>
        <p:spPr>
          <a:xfrm>
            <a:off x="74279" y="4415437"/>
            <a:ext cx="2196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/>
              <a:t>SAĞA Hareketi Düşünme</a:t>
            </a:r>
            <a:endParaRPr lang="tr-TR" sz="1400" dirty="0"/>
          </a:p>
        </p:txBody>
      </p:sp>
      <p:sp>
        <p:nvSpPr>
          <p:cNvPr id="68" name="Metin kutusu 67">
            <a:extLst>
              <a:ext uri="{FF2B5EF4-FFF2-40B4-BE49-F238E27FC236}">
                <a16:creationId xmlns:a16="http://schemas.microsoft.com/office/drawing/2014/main" id="{CE7110FD-089A-8BE5-49DB-61EE19FD6677}"/>
              </a:ext>
            </a:extLst>
          </p:cNvPr>
          <p:cNvSpPr txBox="1"/>
          <p:nvPr/>
        </p:nvSpPr>
        <p:spPr>
          <a:xfrm>
            <a:off x="111860" y="5557706"/>
            <a:ext cx="2382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/>
              <a:t>YUKARI Hareketi Düşünme</a:t>
            </a:r>
            <a:endParaRPr lang="tr-TR" sz="1400" dirty="0"/>
          </a:p>
        </p:txBody>
      </p:sp>
      <p:pic>
        <p:nvPicPr>
          <p:cNvPr id="1026" name="Picture 2" descr="UMN research shows people can control robotic arm with their minds |  University of Minneso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105" y="3459472"/>
            <a:ext cx="3115029" cy="20746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66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0" grpId="0"/>
      <p:bldP spid="22" grpId="0"/>
      <p:bldP spid="32" grpId="0"/>
      <p:bldP spid="25" grpId="0" animBg="1"/>
      <p:bldP spid="27" grpId="0"/>
      <p:bldP spid="28" grpId="0"/>
      <p:bldP spid="29" grpId="0"/>
      <p:bldP spid="30" grpId="0"/>
      <p:bldP spid="31" grpId="0"/>
      <p:bldP spid="49" grpId="0"/>
      <p:bldP spid="50" grpId="0"/>
      <p:bldP spid="51" grpId="0"/>
      <p:bldP spid="52" grpId="0"/>
      <p:bldP spid="53" grpId="0"/>
      <p:bldP spid="54" grpId="0"/>
      <p:bldP spid="57" grpId="0"/>
      <p:bldP spid="60" grpId="0"/>
      <p:bldP spid="63" grpId="0"/>
      <p:bldP spid="66" grpId="0"/>
      <p:bldP spid="46" grpId="0"/>
      <p:bldP spid="47" grpId="0"/>
      <p:bldP spid="6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11CE0ED-3068-1289-19E8-07BC07A6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5400" dirty="0"/>
              <a:t>Yapay Zeka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5921D5-7412-4030-9D5C-9A08B7C01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6894576" cy="4050792"/>
          </a:xfrm>
        </p:spPr>
        <p:txBody>
          <a:bodyPr/>
          <a:lstStyle/>
          <a:p>
            <a:r>
              <a:rPr lang="tr-TR" dirty="0"/>
              <a:t>Bir bilgisayarın veya bilgisayar kontrolündeki bir robotun çeşitli faaliyetleri zeki canlılara benzer şekilde yerine getirme kabiliyetidir.</a:t>
            </a:r>
          </a:p>
          <a:p>
            <a:r>
              <a:rPr lang="tr-TR" dirty="0"/>
              <a:t>Yapay zeka bu özelliği Yapay Sinir Ağları vasıtasıyla gerçekleştirir.</a:t>
            </a:r>
          </a:p>
          <a:p>
            <a:r>
              <a:rPr lang="tr-TR" dirty="0" err="1"/>
              <a:t>Artificial</a:t>
            </a:r>
            <a:r>
              <a:rPr lang="tr-TR" dirty="0"/>
              <a:t> </a:t>
            </a:r>
            <a:r>
              <a:rPr lang="tr-TR" dirty="0" err="1"/>
              <a:t>Intelligence</a:t>
            </a:r>
            <a:r>
              <a:rPr lang="tr-TR" dirty="0"/>
              <a:t> </a:t>
            </a:r>
          </a:p>
          <a:p>
            <a:pPr lvl="1"/>
            <a:r>
              <a:rPr lang="tr-TR" dirty="0"/>
              <a:t>AI kısaltması ile sıkça karşılaşılır.</a:t>
            </a:r>
          </a:p>
          <a:p>
            <a:r>
              <a:rPr lang="tr-TR" dirty="0"/>
              <a:t>Yapay zekâ çalışmaları genellikle insanın düşünme yöntemlerini analiz ederek bunların benzeri yapay yönergeleri geliştirmeye yöneliktir.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38600D9-7382-E2B3-1E8A-86AC1A2AF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15.05.2023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35BF41E-EB1F-17AC-A2C5-C4F133C8D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Teknoloji_Ders#10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21C0289-6C58-7266-0B97-C4B955957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27</a:t>
            </a:fld>
            <a:endParaRPr lang="tr-TR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C332669-444E-7DF0-57C0-FB54543A7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310" y="683924"/>
            <a:ext cx="3273552" cy="2603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36B50E8-344F-C983-92D5-92E9743AF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168" y="3595342"/>
            <a:ext cx="3896064" cy="237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934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65834AD-68C4-8551-DA7F-E57A3827E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5400" dirty="0"/>
              <a:t>Yapay </a:t>
            </a:r>
            <a:r>
              <a:rPr lang="tr-TR" sz="5400" dirty="0" err="1"/>
              <a:t>ZekaDA</a:t>
            </a:r>
            <a:r>
              <a:rPr lang="tr-TR" sz="5400" dirty="0"/>
              <a:t> BULANIK MANTIK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5233DE9-C2F0-EA5C-95D3-6C0AFFF55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6345936" cy="4050792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Yapay zekanın oluşmasında etkili olan prensip “bulanık </a:t>
            </a:r>
            <a:r>
              <a:rPr lang="tr-TR" dirty="0" err="1"/>
              <a:t>mantık”dır</a:t>
            </a:r>
            <a:r>
              <a:rPr lang="tr-TR" dirty="0"/>
              <a:t>. </a:t>
            </a:r>
          </a:p>
          <a:p>
            <a:r>
              <a:rPr lang="tr-TR" dirty="0"/>
              <a:t>Normal bir program klasik girdilerden sabit sonuçlar çıkarır.</a:t>
            </a:r>
          </a:p>
          <a:p>
            <a:pPr lvl="1"/>
            <a:r>
              <a:rPr lang="tr-TR" dirty="0"/>
              <a:t>Evet veya Hayır</a:t>
            </a:r>
          </a:p>
          <a:p>
            <a:pPr lvl="1"/>
            <a:r>
              <a:rPr lang="tr-TR" dirty="0"/>
              <a:t>Var veya Yok</a:t>
            </a:r>
          </a:p>
          <a:p>
            <a:pPr lvl="1"/>
            <a:r>
              <a:rPr lang="tr-TR" dirty="0"/>
              <a:t>1 veya 0</a:t>
            </a:r>
          </a:p>
          <a:p>
            <a:r>
              <a:rPr lang="tr-TR" dirty="0"/>
              <a:t> Yapay zeka belli olmayan veri yığınlarından bir veya birden fazla sonuç çıkarmaya yöneliktir. </a:t>
            </a:r>
          </a:p>
          <a:p>
            <a:pPr lvl="1"/>
            <a:r>
              <a:rPr lang="tr-TR" dirty="0"/>
              <a:t>Kısmen Evet, Kısmen Hayır (%75 Evet, %25 Hayır gibi)</a:t>
            </a:r>
          </a:p>
          <a:p>
            <a:r>
              <a:rPr lang="tr-TR" dirty="0"/>
              <a:t>Bulanık mantık, 1961 yılında Lütfü </a:t>
            </a:r>
            <a:r>
              <a:rPr lang="tr-TR" dirty="0" err="1"/>
              <a:t>Aliaskerzade'nin</a:t>
            </a:r>
            <a:r>
              <a:rPr lang="tr-TR" dirty="0"/>
              <a:t> yayınladığı bir makalenin sonucu oluşmuş bir mantık yapısıdır ve bütün yapay zeka algoritmalarının temelini oluşturur.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6DE5AA0-2D82-191A-CD30-C03C90335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15.05.2023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15744C1-A5FD-DA61-76A8-59329DCE4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Teknoloji_Ders#10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C323C5A-06C6-2F8F-219E-E3069192B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28</a:t>
            </a:fld>
            <a:endParaRPr lang="tr-TR"/>
          </a:p>
        </p:txBody>
      </p:sp>
      <p:pic>
        <p:nvPicPr>
          <p:cNvPr id="7" name="Picture 2" descr="What is Fuzzy Logic in AI and What are its Applications? | Edureka">
            <a:extLst>
              <a:ext uri="{FF2B5EF4-FFF2-40B4-BE49-F238E27FC236}">
                <a16:creationId xmlns:a16="http://schemas.microsoft.com/office/drawing/2014/main" id="{93730751-B2FB-BD93-10FB-C06FD9A276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77"/>
          <a:stretch/>
        </p:blipFill>
        <p:spPr bwMode="auto">
          <a:xfrm>
            <a:off x="7884033" y="1906525"/>
            <a:ext cx="4067175" cy="1392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What is Fuzzy Logic in AI and What are its Applications? | Edureka">
            <a:extLst>
              <a:ext uri="{FF2B5EF4-FFF2-40B4-BE49-F238E27FC236}">
                <a16:creationId xmlns:a16="http://schemas.microsoft.com/office/drawing/2014/main" id="{93730751-B2FB-BD93-10FB-C06FD9A276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7" t="54278" r="2277" b="-3001"/>
          <a:stretch/>
        </p:blipFill>
        <p:spPr bwMode="auto">
          <a:xfrm>
            <a:off x="7884032" y="3298785"/>
            <a:ext cx="4067175" cy="1392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91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Klinik Öncesi BBA </a:t>
            </a:r>
            <a:r>
              <a:rPr lang="tr-TR" dirty="0" err="1"/>
              <a:t>AraştırmalarI</a:t>
            </a:r>
            <a:endParaRPr lang="tr-TR" dirty="0"/>
          </a:p>
        </p:txBody>
      </p:sp>
      <p:sp>
        <p:nvSpPr>
          <p:cNvPr id="9" name="İçerik Yer Tutucusu 8"/>
          <p:cNvSpPr>
            <a:spLocks noGrp="1"/>
          </p:cNvSpPr>
          <p:nvPr>
            <p:ph idx="1"/>
          </p:nvPr>
        </p:nvSpPr>
        <p:spPr>
          <a:xfrm>
            <a:off x="1069848" y="2121408"/>
            <a:ext cx="7115873" cy="4050792"/>
          </a:xfrm>
        </p:spPr>
        <p:txBody>
          <a:bodyPr/>
          <a:lstStyle/>
          <a:p>
            <a:r>
              <a:rPr lang="tr-TR" dirty="0"/>
              <a:t>Bir maymunun beyin korteksine EEG elektrotları yerleştirildi.</a:t>
            </a:r>
          </a:p>
          <a:p>
            <a:pPr lvl="1"/>
            <a:r>
              <a:rPr lang="tr-TR" dirty="0" err="1"/>
              <a:t>Miguel</a:t>
            </a:r>
            <a:r>
              <a:rPr lang="tr-TR" dirty="0"/>
              <a:t> </a:t>
            </a:r>
            <a:r>
              <a:rPr lang="tr-TR" dirty="0" err="1"/>
              <a:t>Nicolelis</a:t>
            </a:r>
            <a:endParaRPr lang="tr-TR" dirty="0"/>
          </a:p>
          <a:p>
            <a:pPr lvl="2"/>
            <a:r>
              <a:rPr lang="tr-TR" dirty="0"/>
              <a:t>Duke </a:t>
            </a:r>
            <a:r>
              <a:rPr lang="tr-TR" dirty="0" err="1"/>
              <a:t>University</a:t>
            </a:r>
            <a:endParaRPr lang="tr-TR" dirty="0"/>
          </a:p>
          <a:p>
            <a:pPr lvl="2"/>
            <a:r>
              <a:rPr lang="tr-TR" dirty="0"/>
              <a:t>International </a:t>
            </a:r>
            <a:r>
              <a:rPr lang="tr-TR" dirty="0" err="1"/>
              <a:t>Institute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Neuroscience</a:t>
            </a:r>
            <a:r>
              <a:rPr lang="tr-TR" dirty="0"/>
              <a:t> of </a:t>
            </a:r>
            <a:r>
              <a:rPr lang="tr-TR" dirty="0" err="1"/>
              <a:t>Natal</a:t>
            </a:r>
            <a:endParaRPr lang="tr-TR" dirty="0"/>
          </a:p>
          <a:p>
            <a:pPr lvl="1"/>
            <a:r>
              <a:rPr lang="tr-TR" dirty="0"/>
              <a:t>Maymunların istediği bir hareketi robotik sistemlerin yapması sağlandı.</a:t>
            </a:r>
          </a:p>
          <a:p>
            <a:r>
              <a:rPr lang="tr-TR" dirty="0"/>
              <a:t>Fareler üzerinde yapılan deneyler.</a:t>
            </a:r>
          </a:p>
          <a:p>
            <a:pPr lvl="1"/>
            <a:r>
              <a:rPr lang="tr-TR" dirty="0"/>
              <a:t>Bir labirente konulan farenin hangi yoldan gitmeye karar verdiği bilgisayar ekranında gösterilebildi.</a:t>
            </a:r>
          </a:p>
          <a:p>
            <a:pPr marL="393192" lvl="1" indent="0">
              <a:buNone/>
            </a:pPr>
            <a:endParaRPr lang="tr-TR" dirty="0"/>
          </a:p>
          <a:p>
            <a:endParaRPr lang="tr-TR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15.05.2023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Teknoloji_Ders#10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29</a:t>
            </a:fld>
            <a:endParaRPr lang="tr-TR"/>
          </a:p>
        </p:txBody>
      </p:sp>
      <p:pic>
        <p:nvPicPr>
          <p:cNvPr id="10" name="Picture 4" descr="http://2.bp.blogspot.com/-Db7OmRg1L7g/UScN7wkhquI/AAAAAAAARS0/SfwIEIee9vg/s640/Miguel+Nicolel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721" y="2121408"/>
            <a:ext cx="3765487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63F2042-C4D4-B2E5-E63D-B0E2034D7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İNSAN MAKİNE Arayüzü Nedir?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BCB93C8-C115-3638-925F-B6CAC3B7E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7" y="2121408"/>
            <a:ext cx="6761167" cy="4050792"/>
          </a:xfrm>
        </p:spPr>
        <p:txBody>
          <a:bodyPr>
            <a:normAutofit fontScale="77500" lnSpcReduction="20000"/>
          </a:bodyPr>
          <a:lstStyle/>
          <a:p>
            <a:r>
              <a:rPr lang="tr-TR" dirty="0"/>
              <a:t>İnsan-makine etkileşimlerini idare edebilen</a:t>
            </a:r>
          </a:p>
          <a:p>
            <a:r>
              <a:rPr lang="tr-TR" dirty="0"/>
              <a:t>Makine kullanıcısının ihtiyaç duyduğu çıktıyı makineye sağlayan</a:t>
            </a:r>
          </a:p>
          <a:p>
            <a:r>
              <a:rPr lang="tr-TR" dirty="0"/>
              <a:t>Bu çıktıyı makinenin hareketine veya kullanıcıya bilgi olarak dönüştürüp sunan</a:t>
            </a:r>
          </a:p>
          <a:p>
            <a:pPr marL="0" indent="0">
              <a:buNone/>
            </a:pPr>
            <a:r>
              <a:rPr lang="tr-TR" dirty="0"/>
              <a:t>Donanım veya yazılım sistemleridir.</a:t>
            </a:r>
          </a:p>
          <a:p>
            <a:r>
              <a:rPr lang="tr-TR" dirty="0"/>
              <a:t>Elde edilecek olan veri, insan vücudundan alınarak sinyal işleme algoritmaları aracılığı ile işlenerek bilgisayar/robotik sistem/makinenin anlayacağı dile dönüştürülür.</a:t>
            </a:r>
          </a:p>
          <a:p>
            <a:pPr lvl="1"/>
            <a:r>
              <a:rPr lang="tr-TR" dirty="0"/>
              <a:t>EEG/EMG/EOG</a:t>
            </a:r>
          </a:p>
          <a:p>
            <a:r>
              <a:rPr lang="tr-TR" dirty="0"/>
              <a:t>Beyin-Bilgisayar Arayüzü</a:t>
            </a:r>
          </a:p>
          <a:p>
            <a:pPr lvl="1"/>
            <a:r>
              <a:rPr lang="tr-TR" dirty="0"/>
              <a:t>Bir bilgisayar aracılığı ile, beyinden okunan bilgilerin yorumlanarak motor  komutlara veya basit iletişim eylemlerine dönüştürebilen sistemdir.</a:t>
            </a:r>
          </a:p>
          <a:p>
            <a:pPr lvl="1"/>
            <a:r>
              <a:rPr lang="tr-TR" dirty="0"/>
              <a:t>Burada kontrol edilen cihaz; </a:t>
            </a:r>
          </a:p>
          <a:p>
            <a:pPr lvl="2"/>
            <a:r>
              <a:rPr lang="tr-TR" dirty="0"/>
              <a:t>Tekerlekli sandalye,</a:t>
            </a:r>
          </a:p>
          <a:p>
            <a:pPr lvl="2"/>
            <a:r>
              <a:rPr lang="tr-TR" dirty="0" err="1"/>
              <a:t>Nöroprotez</a:t>
            </a:r>
            <a:r>
              <a:rPr lang="tr-TR" dirty="0"/>
              <a:t>,</a:t>
            </a:r>
          </a:p>
          <a:p>
            <a:pPr lvl="2"/>
            <a:r>
              <a:rPr lang="tr-TR" dirty="0"/>
              <a:t>B</a:t>
            </a:r>
            <a:r>
              <a:rPr lang="es-ES" dirty="0"/>
              <a:t>i</a:t>
            </a:r>
            <a:r>
              <a:rPr lang="tr-TR" dirty="0" err="1"/>
              <a:t>lgisayar</a:t>
            </a:r>
            <a:endParaRPr lang="tr-TR" dirty="0"/>
          </a:p>
          <a:p>
            <a:pPr marL="548640" lvl="2" indent="0">
              <a:buNone/>
            </a:pPr>
            <a:r>
              <a:rPr lang="tr-TR" dirty="0"/>
              <a:t>olabilir.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BC92C36-8880-5DDF-A946-C7B3C7EFE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15.05.2023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7BF3A96-1440-2116-6234-E340E4B41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Teknoloji_Ders#10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8233E6E-B4B0-0D84-360A-0674CF79C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3</a:t>
            </a:fld>
            <a:endParaRPr lang="tr-TR"/>
          </a:p>
        </p:txBody>
      </p:sp>
      <p:pic>
        <p:nvPicPr>
          <p:cNvPr id="7" name="Picture 2" descr="http://ni.www.techfak.uni-bielefeld.de/files/titel.jpg">
            <a:extLst>
              <a:ext uri="{FF2B5EF4-FFF2-40B4-BE49-F238E27FC236}">
                <a16:creationId xmlns:a16="http://schemas.microsoft.com/office/drawing/2014/main" id="{54685C13-0295-2BAC-2E19-DB419D6F0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1014" y="3590544"/>
            <a:ext cx="3926334" cy="2057400"/>
          </a:xfrm>
          <a:prstGeom prst="rect">
            <a:avLst/>
          </a:prstGeom>
          <a:noFill/>
        </p:spPr>
      </p:pic>
      <p:pic>
        <p:nvPicPr>
          <p:cNvPr id="8" name="Picture 4" descr="http://www.yale.edu/bmes/images/slide2.jpg">
            <a:extLst>
              <a:ext uri="{FF2B5EF4-FFF2-40B4-BE49-F238E27FC236}">
                <a16:creationId xmlns:a16="http://schemas.microsoft.com/office/drawing/2014/main" id="{99645499-C193-F2CF-0C6D-2EA958698C52}"/>
              </a:ext>
            </a:extLst>
          </p:cNvPr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1744" y="1981200"/>
            <a:ext cx="3200400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793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hefutureofthings.com/upload/image/articles/2007/bionic-limbs/monkey-bra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55" y="523598"/>
            <a:ext cx="6172200" cy="495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15.05.2023</a:t>
            </a:r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Biyomedikal Teknoloji_Ders#10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Dikdörtgen 5"/>
          <p:cNvSpPr/>
          <p:nvPr/>
        </p:nvSpPr>
        <p:spPr>
          <a:xfrm>
            <a:off x="7464946" y="523598"/>
            <a:ext cx="47270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hlinkClick r:id="rId3"/>
              </a:rPr>
              <a:t>https://www.youtube.com/watch?v=wxIgdOlT2cY</a:t>
            </a:r>
            <a:r>
              <a:rPr 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322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Klinik Araştırmalar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/>
              <a:t>Felçli veya ALS hastalığına yakalanmış insanların beyin korteksine yerleştirilen elektrotlar.</a:t>
            </a:r>
          </a:p>
          <a:p>
            <a:r>
              <a:rPr lang="tr-TR" dirty="0"/>
              <a:t>Elektrotlar robotik bir sisteme bağlı</a:t>
            </a:r>
          </a:p>
          <a:p>
            <a:r>
              <a:rPr lang="tr-TR" dirty="0"/>
              <a:t>Robotik sistemin kişinin düşündüğü hareketi gerçekleştirmesinin sağlanması</a:t>
            </a:r>
            <a:endParaRPr lang="en-US" dirty="0"/>
          </a:p>
        </p:txBody>
      </p:sp>
      <p:pic>
        <p:nvPicPr>
          <p:cNvPr id="6" name="Picture 2" descr="http://news.brown.edu/files/article_images/BrainGate1_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199376" y="1360815"/>
            <a:ext cx="4038600" cy="4206875"/>
          </a:xfrm>
          <a:prstGeom prst="rect">
            <a:avLst/>
          </a:prstGeom>
          <a:noFill/>
        </p:spPr>
      </p:pic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15.05.2023</a:t>
            </a:r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Biyomedikal Teknoloji_Ders#10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8" name="Dikdörtgen 7"/>
          <p:cNvSpPr/>
          <p:nvPr/>
        </p:nvSpPr>
        <p:spPr>
          <a:xfrm>
            <a:off x="583712" y="4793924"/>
            <a:ext cx="5472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3"/>
              </a:rPr>
              <a:t>https://www.youtube.com/watch?v=I9rafFVpGFY</a:t>
            </a:r>
            <a:r>
              <a:rPr lang="tr-TR" dirty="0"/>
              <a:t> </a:t>
            </a:r>
          </a:p>
        </p:txBody>
      </p:sp>
      <p:sp>
        <p:nvSpPr>
          <p:cNvPr id="9" name="Dikdörtgen 8"/>
          <p:cNvSpPr/>
          <p:nvPr/>
        </p:nvSpPr>
        <p:spPr>
          <a:xfrm>
            <a:off x="583712" y="5383024"/>
            <a:ext cx="5672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4"/>
              </a:rPr>
              <a:t>https://www.youtube.com/watch?v=QRt8QCx3BCo</a:t>
            </a:r>
            <a:r>
              <a:rPr 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097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dirty="0"/>
              <a:t>Beyin Bilgisayar </a:t>
            </a:r>
            <a:r>
              <a:rPr lang="tr-TR" sz="4000" dirty="0" err="1"/>
              <a:t>Arayüzü</a:t>
            </a:r>
            <a:r>
              <a:rPr lang="tr-TR" sz="4000" dirty="0"/>
              <a:t> Uygulamaları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/>
              <a:t>Heceleme Sistemi</a:t>
            </a:r>
            <a:endParaRPr lang="en-US" dirty="0"/>
          </a:p>
          <a:p>
            <a:pPr lvl="2"/>
            <a:r>
              <a:rPr lang="en-US" dirty="0"/>
              <a:t>Oddball </a:t>
            </a:r>
            <a:r>
              <a:rPr lang="tr-TR" dirty="0"/>
              <a:t>P</a:t>
            </a:r>
            <a:r>
              <a:rPr lang="en-US" dirty="0" err="1"/>
              <a:t>aradigmas</a:t>
            </a:r>
            <a:r>
              <a:rPr lang="tr-TR" dirty="0"/>
              <a:t>ı</a:t>
            </a:r>
          </a:p>
          <a:p>
            <a:pPr lvl="2"/>
            <a:r>
              <a:rPr lang="tr-TR" dirty="0"/>
              <a:t>Uyarılmış potansiyeller</a:t>
            </a:r>
          </a:p>
          <a:p>
            <a:pPr lvl="3"/>
            <a:r>
              <a:rPr lang="tr-TR" dirty="0"/>
              <a:t>Görsel uyarım (VEP)</a:t>
            </a:r>
          </a:p>
          <a:p>
            <a:pPr lvl="3"/>
            <a:r>
              <a:rPr lang="tr-TR" dirty="0"/>
              <a:t>İşitsel uyarım (AEP) </a:t>
            </a:r>
          </a:p>
          <a:p>
            <a:pPr lvl="2"/>
            <a:r>
              <a:rPr lang="tr-TR" dirty="0">
                <a:solidFill>
                  <a:schemeClr val="accent1"/>
                </a:solidFill>
              </a:rPr>
              <a:t>EEG de uyarana karşı tepki meydana gelir</a:t>
            </a:r>
          </a:p>
          <a:p>
            <a:pPr lvl="3"/>
            <a:r>
              <a:rPr lang="en-US" dirty="0">
                <a:solidFill>
                  <a:schemeClr val="accent1"/>
                </a:solidFill>
              </a:rPr>
              <a:t>P300</a:t>
            </a:r>
            <a:r>
              <a:rPr lang="en-US" dirty="0"/>
              <a:t> </a:t>
            </a:r>
            <a:endParaRPr lang="tr-TR" dirty="0"/>
          </a:p>
          <a:p>
            <a:pPr lvl="3"/>
            <a:r>
              <a:rPr lang="en-US" dirty="0"/>
              <a:t>N100</a:t>
            </a:r>
            <a:endParaRPr lang="tr-TR" dirty="0"/>
          </a:p>
          <a:p>
            <a:pPr lvl="2"/>
            <a:r>
              <a:rPr lang="tr-TR" dirty="0"/>
              <a:t>Meydana gelen tepkinin hangi uyaran ile meydana geldiği algılanır.</a:t>
            </a:r>
          </a:p>
          <a:p>
            <a:pPr lvl="2"/>
            <a:r>
              <a:rPr lang="tr-TR" dirty="0"/>
              <a:t>Tepkiyi oluşturan aktivite uygulanır.</a:t>
            </a:r>
          </a:p>
          <a:p>
            <a:pPr lvl="2"/>
            <a:endParaRPr lang="en-US" dirty="0"/>
          </a:p>
        </p:txBody>
      </p:sp>
      <p:pic>
        <p:nvPicPr>
          <p:cNvPr id="1028" name="Picture 4" descr="http://www.bci2000.org/wiki/images/b/bf/P3SpellerScreenElements.PNG"/>
          <p:cNvPicPr>
            <a:picLocks noChangeAspect="1" noChangeArrowheads="1"/>
          </p:cNvPicPr>
          <p:nvPr/>
        </p:nvPicPr>
        <p:blipFill>
          <a:blip r:embed="rId2" cstate="print"/>
          <a:srcRect t="24413" r="31915"/>
          <a:stretch>
            <a:fillRect/>
          </a:stretch>
        </p:blipFill>
        <p:spPr bwMode="auto">
          <a:xfrm>
            <a:off x="7834218" y="1758426"/>
            <a:ext cx="3352800" cy="3067050"/>
          </a:xfrm>
          <a:prstGeom prst="rect">
            <a:avLst/>
          </a:prstGeom>
          <a:noFill/>
        </p:spPr>
      </p:pic>
      <p:pic>
        <p:nvPicPr>
          <p:cNvPr id="1030" name="Picture 6" descr="http://i.radikal.com.tr/644x385/2010/04/15/fft5_mf41167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2267" y="3895878"/>
            <a:ext cx="3495675" cy="2559468"/>
          </a:xfrm>
          <a:prstGeom prst="rect">
            <a:avLst/>
          </a:prstGeom>
          <a:noFill/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15.05.2023</a:t>
            </a:r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Biyomedikal Teknoloji_Ders#10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Dikdörtgen 6"/>
          <p:cNvSpPr/>
          <p:nvPr/>
        </p:nvSpPr>
        <p:spPr>
          <a:xfrm>
            <a:off x="409534" y="5720889"/>
            <a:ext cx="5532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4"/>
              </a:rPr>
              <a:t>https://www.youtube.com/watch?v=QzV3h5pfyZ4</a:t>
            </a:r>
            <a:r>
              <a:rPr 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903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Beyin Bilgisayar Arayüzü Uygulamaları</a:t>
            </a:r>
            <a:endParaRPr lang="en-US" sz="4000" dirty="0"/>
          </a:p>
        </p:txBody>
      </p:sp>
      <p:pic>
        <p:nvPicPr>
          <p:cNvPr id="4" name="Picture 4" descr="http://scitechdaily.com/images/Using-thoughts-to-control-a-robotic-ar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45732"/>
            <a:ext cx="3048000" cy="206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thefutureofthings.com/upload/image/articles/2007/bionic-limbs/emoti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638" y="4238160"/>
            <a:ext cx="3074724" cy="199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im.rediff.com/money/2011/mar/04mind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2045732"/>
            <a:ext cx="2990849" cy="198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2362200" y="1676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Sağlık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7591424" y="168042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Otomotiv Sektörü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5029200" y="6266543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Oyun Sektörü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15.05.2023</a:t>
            </a:r>
            <a:endParaRPr lang="en-US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Biyomedikal Teknoloji_Ders#10</a:t>
            </a:r>
          </a:p>
        </p:txBody>
      </p:sp>
      <p:sp>
        <p:nvSpPr>
          <p:cNvPr id="11" name="Slayt Numarası Yer Tutucus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9D1C7D55-1E10-788E-8374-411A1CF265DA}"/>
              </a:ext>
            </a:extLst>
          </p:cNvPr>
          <p:cNvSpPr txBox="1"/>
          <p:nvPr/>
        </p:nvSpPr>
        <p:spPr>
          <a:xfrm>
            <a:off x="246184" y="4350560"/>
            <a:ext cx="42320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000" dirty="0">
                <a:hlinkClick r:id="rId5"/>
              </a:rPr>
              <a:t>https://www.youtube.com/watch?v=sy0rKIZ5xIc&amp;ab_channel=Tolga%C3%96zuygur</a:t>
            </a:r>
            <a:r>
              <a:rPr lang="tr-TR" sz="1000" dirty="0"/>
              <a:t> 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4E2D9C67-6A0E-D0AD-63F6-222C2F6EABA2}"/>
              </a:ext>
            </a:extLst>
          </p:cNvPr>
          <p:cNvSpPr txBox="1"/>
          <p:nvPr/>
        </p:nvSpPr>
        <p:spPr>
          <a:xfrm>
            <a:off x="246184" y="4996041"/>
            <a:ext cx="423203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100" dirty="0">
                <a:hlinkClick r:id="rId6"/>
              </a:rPr>
              <a:t>https://www.youtube.com/watch?v=pKtpOAPvLpo&amp;t=1197s&amp;ab_channel=Tolga%C3%96zuygur</a:t>
            </a:r>
            <a:r>
              <a:rPr lang="tr-TR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152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3" grpId="0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dirty="0"/>
              <a:t>Beyin Bilgisayar Arayüzü Uygulamaları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Beyinde Görsel veya İşitsel Algı Oluşturma</a:t>
            </a:r>
          </a:p>
          <a:p>
            <a:r>
              <a:rPr lang="tr-TR" dirty="0"/>
              <a:t>Dokunma hissinin oluşturulması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156749" y="294804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 algn="ctr" defTabSz="91440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tr-TR" sz="2600" dirty="0" err="1"/>
              <a:t>Koklear</a:t>
            </a:r>
            <a:r>
              <a:rPr lang="tr-TR" sz="2600" dirty="0"/>
              <a:t> </a:t>
            </a:r>
            <a:r>
              <a:rPr lang="tr-TR" sz="2600" dirty="0" err="1"/>
              <a:t>İmplantlar</a:t>
            </a:r>
            <a:endParaRPr lang="tr-TR" sz="2600" dirty="0"/>
          </a:p>
          <a:p>
            <a:pPr marL="274320" indent="-274320" algn="ctr" defTabSz="91440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tr-TR" sz="2600" dirty="0"/>
          </a:p>
          <a:p>
            <a:pPr marL="274320" indent="-274320" algn="ctr" defTabSz="91440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tr-TR" sz="2600" dirty="0"/>
          </a:p>
          <a:p>
            <a:pPr marL="274320" indent="-274320" algn="ctr" defTabSz="91440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tr-TR" sz="2600" dirty="0"/>
              <a:t>Yapay Retina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515322569"/>
              </p:ext>
            </p:extLst>
          </p:nvPr>
        </p:nvGraphicFramePr>
        <p:xfrm>
          <a:off x="2286600" y="3326616"/>
          <a:ext cx="7620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2285400" y="4570200"/>
          <a:ext cx="7621200" cy="114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15.05.2023</a:t>
            </a:r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Biyomedikal Teknoloji_Ders#10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7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uiExpand="1" build="p"/>
      <p:bldGraphic spid="8" grpId="0">
        <p:bldAsOne/>
      </p:bldGraphic>
      <p:bldGraphic spid="9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eyereview.com/artificial%20retina%20over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469" y="777240"/>
            <a:ext cx="6629400" cy="5303520"/>
          </a:xfrm>
          <a:prstGeom prst="rect">
            <a:avLst/>
          </a:prstGeom>
          <a:noFill/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15.05.2023</a:t>
            </a:r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Biyomedikal Teknoloji_Ders#10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6" name="Picture 2" descr="http://images.sciencedaily.com/2009/08/090804132810-large.jpg">
            <a:extLst>
              <a:ext uri="{FF2B5EF4-FFF2-40B4-BE49-F238E27FC236}">
                <a16:creationId xmlns:a16="http://schemas.microsoft.com/office/drawing/2014/main" id="{AAD52C87-EDB3-37A6-F3E6-A2F96D94B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8430" y="2440110"/>
            <a:ext cx="4512437" cy="17602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686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94C742-4A74-E499-43C3-1B31E16D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BBA </a:t>
            </a:r>
            <a:r>
              <a:rPr lang="tr-TR"/>
              <a:t>Sistemlerinin Faydaları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A9B7B95-4B0C-C36D-07E4-7A69F8A9D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7148029" cy="4050792"/>
          </a:xfrm>
        </p:spPr>
        <p:txBody>
          <a:bodyPr/>
          <a:lstStyle/>
          <a:p>
            <a:r>
              <a:rPr lang="tr-TR" dirty="0"/>
              <a:t>Öğrenme, hafıza, motivasyon gibi soyut kavramların somutlaştırılması.</a:t>
            </a:r>
          </a:p>
          <a:p>
            <a:pPr lvl="1"/>
            <a:r>
              <a:rPr lang="tr-TR" dirty="0"/>
              <a:t>Daha iyi fikir sahibi olma</a:t>
            </a:r>
            <a:endParaRPr lang="en-US" dirty="0"/>
          </a:p>
          <a:p>
            <a:r>
              <a:rPr lang="tr-TR" dirty="0"/>
              <a:t>Engelleri kaldırır.</a:t>
            </a:r>
            <a:endParaRPr lang="en-US" dirty="0"/>
          </a:p>
          <a:p>
            <a:r>
              <a:rPr lang="tr-TR" dirty="0"/>
              <a:t>Psikolojik rahatsızlıkların tedavisini mümkün kılabilir.</a:t>
            </a:r>
            <a:endParaRPr lang="en-US" dirty="0"/>
          </a:p>
          <a:p>
            <a:r>
              <a:rPr lang="tr-TR" dirty="0"/>
              <a:t>İnsan Bilgisayar </a:t>
            </a:r>
            <a:r>
              <a:rPr lang="tr-TR" dirty="0" err="1"/>
              <a:t>Arayüzü</a:t>
            </a:r>
            <a:r>
              <a:rPr lang="tr-TR" dirty="0"/>
              <a:t> Sistemlerinin geliştirilmesi  için temel oluşturur.</a:t>
            </a:r>
            <a:endParaRPr lang="en-US" dirty="0"/>
          </a:p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BED8B0F-B4C1-8D71-4BC6-90E487FC0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15.05.2023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33961B3-BAEF-8E9A-F57E-1A7364638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Teknoloji_Ders#10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58776BC-7613-992C-9ED8-C6EFD99D6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36</a:t>
            </a:fld>
            <a:endParaRPr lang="tr-TR"/>
          </a:p>
        </p:txBody>
      </p:sp>
      <p:pic>
        <p:nvPicPr>
          <p:cNvPr id="7" name="Picture 2" descr="http://www.ucl.ac.uk/news/news-articles/1302/Active_brain.JPG">
            <a:extLst>
              <a:ext uri="{FF2B5EF4-FFF2-40B4-BE49-F238E27FC236}">
                <a16:creationId xmlns:a16="http://schemas.microsoft.com/office/drawing/2014/main" id="{08E7F9B9-3F6B-3DF7-4294-B6717A864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877" y="1643463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static.ddmcdn.com/gif/brain-computer-interface-1.jpg">
            <a:extLst>
              <a:ext uri="{FF2B5EF4-FFF2-40B4-BE49-F238E27FC236}">
                <a16:creationId xmlns:a16="http://schemas.microsoft.com/office/drawing/2014/main" id="{5A86B2CD-115A-788F-D322-5CCA4BD68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5773" y="3475892"/>
            <a:ext cx="3219009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080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tr-TR" dirty="0"/>
              <a:t>Uygulama Zorlukları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Biyomedikal Teknoloji_Ders#10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tr-TR"/>
              <a:t>15.05.2023</a:t>
            </a:r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37</a:t>
            </a:fld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5B9522C2-B004-1770-79AF-E229E82FF4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8444825"/>
              </p:ext>
            </p:extLst>
          </p:nvPr>
        </p:nvGraphicFramePr>
        <p:xfrm>
          <a:off x="1069975" y="1817078"/>
          <a:ext cx="10058400" cy="4556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0522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01FC465-7ED6-4996-B700-C857296D7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901FC465-7ED6-4996-B700-C857296D7A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3DA03D4-1101-40C9-8227-539482C46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graphicEl>
                                              <a:dgm id="{B3DA03D4-1101-40C9-8227-539482C46A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B46C525-CF25-471E-96BF-376092370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>
                                            <p:graphicEl>
                                              <a:dgm id="{EB46C525-CF25-471E-96BF-3760923708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517B931-C2BF-444E-BF19-6D5B9A5569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graphicEl>
                                              <a:dgm id="{0517B931-C2BF-444E-BF19-6D5B9A5569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FF031E1-6143-478A-AD09-26B64D479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5FF031E1-6143-478A-AD09-26B64D4795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54C8134-893C-4F81-8690-0B606932D9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graphicEl>
                                              <a:dgm id="{D54C8134-893C-4F81-8690-0B606932D9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B4C6197-1F96-4352-A0AB-50FB679187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graphicEl>
                                              <a:dgm id="{7B4C6197-1F96-4352-A0AB-50FB679187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B6F7254-4FDC-44A3-B275-844417BBB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graphicEl>
                                              <a:dgm id="{CB6F7254-4FDC-44A3-B275-844417BBBC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193597C-8981-45A5-9893-79047D8A9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>
                                            <p:graphicEl>
                                              <a:dgm id="{7193597C-8981-45A5-9893-79047D8A91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762E6E3-A7DD-4DF8-A67E-D65ECD5B2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graphicEl>
                                              <a:dgm id="{B762E6E3-A7DD-4DF8-A67E-D65ECD5B21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6EF3325-4A37-4F57-9F33-8D7C7FC87C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>
                                            <p:graphicEl>
                                              <a:dgm id="{76EF3325-4A37-4F57-9F33-8D7C7FC87C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59AA810-2ECB-4A1B-87BC-0EFF850FD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>
                                            <p:graphicEl>
                                              <a:dgm id="{E59AA810-2ECB-4A1B-87BC-0EFF850FDC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04A07DF-0B2D-466D-A47A-65293FA4D6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>
                                            <p:graphicEl>
                                              <a:dgm id="{A04A07DF-0B2D-466D-A47A-65293FA4D6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BA0962C-25D6-4F09-ACB8-8D1A6CF9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>
                                            <p:graphicEl>
                                              <a:dgm id="{FBA0962C-25D6-4F09-ACB8-8D1A6CF965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6B6EEEA-A75D-4BA7-B76F-92CCCBAC06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">
                                            <p:graphicEl>
                                              <a:dgm id="{C6B6EEEA-A75D-4BA7-B76F-92CCCBAC06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29D90DF-C689-45C6-BC4A-C97570E08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>
                                            <p:graphicEl>
                                              <a:dgm id="{429D90DF-C689-45C6-BC4A-C97570E081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1815BE0-72D3-43C2-9109-4CA704B14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">
                                            <p:graphicEl>
                                              <a:dgm id="{11815BE0-72D3-43C2-9109-4CA704B148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A665A0-66B9-410F-9DE6-A901D7642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">
                                            <p:graphicEl>
                                              <a:dgm id="{12A665A0-66B9-410F-9DE6-A901D76424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7CE5D45-C99A-4107-9C55-DDD14DDAB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>
                                            <p:graphicEl>
                                              <a:dgm id="{17CE5D45-C99A-4107-9C55-DDD14DDABC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79A4C4-0C52-4C9B-83FA-0FC59F4FF3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8">
                                            <p:graphicEl>
                                              <a:dgm id="{8679A4C4-0C52-4C9B-83FA-0FC59F4FF3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B1E1CB3-94F7-4203-9D67-5373B3BC9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>
                                            <p:graphicEl>
                                              <a:dgm id="{8B1E1CB3-94F7-4203-9D67-5373B3BC94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8CAAE6-B8F5-47C9-B0A3-E0B6026F31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>
                                            <p:graphicEl>
                                              <a:dgm id="{738CAAE6-B8F5-47C9-B0A3-E0B6026F31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9EF12A8-7A69-4800-AE77-CF9AEE1EB2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8">
                                            <p:graphicEl>
                                              <a:dgm id="{F9EF12A8-7A69-4800-AE77-CF9AEE1EB2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1040CA8-3617-4535-99F8-A6F364C700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8">
                                            <p:graphicEl>
                                              <a:dgm id="{C1040CA8-3617-4535-99F8-A6F364C700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0176" y="2133600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Gelecek</a:t>
            </a:r>
            <a:r>
              <a:rPr lang="en-US" dirty="0"/>
              <a:t>?</a:t>
            </a:r>
          </a:p>
        </p:txBody>
      </p:sp>
      <p:pic>
        <p:nvPicPr>
          <p:cNvPr id="5" name="Picture 5" descr="http://spiderman.sonypictures.com/downloads/wallpapers/files/wallpaper2_1600.jpg"/>
          <p:cNvPicPr>
            <a:picLocks noChangeAspect="1" noChangeArrowheads="1"/>
          </p:cNvPicPr>
          <p:nvPr/>
        </p:nvPicPr>
        <p:blipFill>
          <a:blip r:embed="rId2" cstate="print"/>
          <a:srcRect l="204" r="41394" b="9016"/>
          <a:stretch>
            <a:fillRect/>
          </a:stretch>
        </p:blipFill>
        <p:spPr bwMode="auto">
          <a:xfrm>
            <a:off x="7924800" y="1023949"/>
            <a:ext cx="2165246" cy="259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://1.bp.blogspot.com/_rSfp2gMXAcs/TNAsgEhGf6I/AAAAAAAAAeA/GfgSTjl1zo0/s1600/kra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95693"/>
            <a:ext cx="1981200" cy="262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1.bp.blogspot.com/-aLxNjgRLUXc/UWaW2KSpR6I/AAAAAAAAAHY/9G7jZIHqs5E/s1600/mind-reading-120131-676450-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842312"/>
            <a:ext cx="2819400" cy="228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i.dailymail.co.uk/i/pix/2008/05/30/article-0-016E95D800000578-473_468x28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5"/>
          <a:stretch/>
        </p:blipFill>
        <p:spPr bwMode="auto">
          <a:xfrm>
            <a:off x="7010400" y="4114800"/>
            <a:ext cx="3079646" cy="191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ollider.com/wp-content/uploads/Inception-movie-image-3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114801"/>
            <a:ext cx="4559963" cy="191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39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BEYİN BİLGİSAYAR ARAYÜZÜ (BBA)</a:t>
            </a:r>
          </a:p>
        </p:txBody>
      </p:sp>
      <p:sp>
        <p:nvSpPr>
          <p:cNvPr id="9" name="İçerik Yer Tutucusu 8"/>
          <p:cNvSpPr>
            <a:spLocks noGrp="1"/>
          </p:cNvSpPr>
          <p:nvPr>
            <p:ph idx="1"/>
          </p:nvPr>
        </p:nvSpPr>
        <p:spPr>
          <a:xfrm>
            <a:off x="1069848" y="2121408"/>
            <a:ext cx="7125028" cy="4050792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Biyomedikal amaçlı kullanılan BBA sistemleri;</a:t>
            </a:r>
          </a:p>
          <a:p>
            <a:pPr lvl="1"/>
            <a:r>
              <a:rPr lang="tr-TR" dirty="0"/>
              <a:t>Genellikle çevresel sinir sisteminin kullanılmadığı durumlar içindir</a:t>
            </a:r>
            <a:endParaRPr lang="tr-TR" b="1" dirty="0">
              <a:solidFill>
                <a:schemeClr val="tx2"/>
              </a:solidFill>
            </a:endParaRPr>
          </a:p>
          <a:p>
            <a:pPr lvl="2"/>
            <a:r>
              <a:rPr lang="tr-TR" dirty="0"/>
              <a:t>Kas ve motor aktiviteleri</a:t>
            </a:r>
          </a:p>
          <a:p>
            <a:pPr lvl="2"/>
            <a:r>
              <a:rPr lang="tr-TR" dirty="0"/>
              <a:t>Görme</a:t>
            </a:r>
          </a:p>
          <a:p>
            <a:pPr lvl="2"/>
            <a:r>
              <a:rPr lang="tr-TR" dirty="0"/>
              <a:t>İşitme</a:t>
            </a:r>
          </a:p>
          <a:p>
            <a:pPr lvl="1"/>
            <a:r>
              <a:rPr lang="tr-TR" dirty="0"/>
              <a:t>Bir şekilde beyine uyarı vererek eksik olan duyunun oluşmasını sağlayabilir.</a:t>
            </a:r>
          </a:p>
          <a:p>
            <a:pPr lvl="2"/>
            <a:r>
              <a:rPr lang="tr-TR" dirty="0"/>
              <a:t>Kas ve motor aktivitelerin yeniden oluşması</a:t>
            </a:r>
          </a:p>
          <a:p>
            <a:pPr lvl="2"/>
            <a:r>
              <a:rPr lang="tr-TR" dirty="0"/>
              <a:t>Görme duyusunun iyileştirilmesi</a:t>
            </a:r>
          </a:p>
          <a:p>
            <a:pPr lvl="2"/>
            <a:r>
              <a:rPr lang="tr-TR" dirty="0"/>
              <a:t>İşitme duyusunun iyileştirilmesi</a:t>
            </a:r>
          </a:p>
          <a:p>
            <a:pPr lvl="1"/>
            <a:r>
              <a:rPr lang="tr-TR" dirty="0"/>
              <a:t>Veya karşılanamayan çevresel sinir sistemi fonksiyonlarına destek olabilecek robotik veya bilgisayar sistemlerinin otomatik kontrol edilmesini sağlayabilir.</a:t>
            </a:r>
          </a:p>
          <a:p>
            <a:pPr lvl="1"/>
            <a:r>
              <a:rPr lang="tr-TR" dirty="0"/>
              <a:t>Her iki şekilde de beyinden gelen veriler işlenir veya beyine elektriksel uyarı gönderilir.</a:t>
            </a:r>
            <a:endParaRPr lang="en-US" dirty="0"/>
          </a:p>
          <a:p>
            <a:pPr lvl="1"/>
            <a:endParaRPr lang="tr-TR" dirty="0"/>
          </a:p>
          <a:p>
            <a:pPr lvl="1"/>
            <a:endParaRPr lang="tr-TR" dirty="0"/>
          </a:p>
          <a:p>
            <a:pPr lvl="1"/>
            <a:endParaRPr lang="tr-TR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15.05.2023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Teknoloji_Ders#10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4</a:t>
            </a:fld>
            <a:endParaRPr lang="tr-TR"/>
          </a:p>
        </p:txBody>
      </p:sp>
      <p:pic>
        <p:nvPicPr>
          <p:cNvPr id="10" name="Picture 2" descr="http://rdn-consulting.com/blog/wp-content/uploads/2007/12/brain-ch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0299" y="2020824"/>
            <a:ext cx="2419350" cy="2016125"/>
          </a:xfrm>
          <a:prstGeom prst="rect">
            <a:avLst/>
          </a:prstGeom>
          <a:noFill/>
        </p:spPr>
      </p:pic>
      <p:pic>
        <p:nvPicPr>
          <p:cNvPr id="11" name="Picture 2" descr="http://cdn.theatlantic.com/static/mt/assets/food/main%20Lightspring%20shutterstock_819764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375" y="4295937"/>
            <a:ext cx="3724275" cy="181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70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ain Anatomy and How the Brain Works | Johns Hopkins Medici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59"/>
          <a:stretch/>
        </p:blipFill>
        <p:spPr bwMode="auto">
          <a:xfrm>
            <a:off x="673032" y="1592728"/>
            <a:ext cx="3996078" cy="244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Beyin Aktivitesinin Ölçümü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89804" y="5796599"/>
            <a:ext cx="6021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err="1"/>
              <a:t>Sensör</a:t>
            </a:r>
            <a:r>
              <a:rPr lang="tr-TR" sz="1400" dirty="0"/>
              <a:t> ve motor kortekste bulunan kısımların fonksiyonel görevleri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15.05.2023</a:t>
            </a:r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Biyomedikal Teknoloji_Ders#10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8" name="Picture 4" descr="https://www.researchgate.net/profile/Jaakko-Malmivuo/publication/321208970/figure/fig5/AS:563306575470598@1511314161937/The-division-of-sensory-left-and-motor-right-functions-in-the-cerebral-cortex_W6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430" y="1825018"/>
            <a:ext cx="6769738" cy="397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6: Left: A coronal slice through a human brain illustrating the... |  Download Scientific Diagr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92" y="3858359"/>
            <a:ext cx="4198998" cy="242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72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15.05.2023</a:t>
            </a:r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Biyomedikal Teknoloji_Ders#10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Metin kutusu 4"/>
          <p:cNvSpPr txBox="1"/>
          <p:nvPr/>
        </p:nvSpPr>
        <p:spPr>
          <a:xfrm>
            <a:off x="8104223" y="171322"/>
            <a:ext cx="24025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/>
              <a:t>Gama Dalgaları</a:t>
            </a:r>
          </a:p>
          <a:p>
            <a:r>
              <a:rPr lang="tr-TR" sz="1400" dirty="0"/>
              <a:t>31-120 Hz</a:t>
            </a:r>
          </a:p>
          <a:p>
            <a:r>
              <a:rPr lang="tr-TR" sz="1400" dirty="0">
                <a:solidFill>
                  <a:schemeClr val="tx2"/>
                </a:solidFill>
              </a:rPr>
              <a:t>Öğrenmeye açık yüksek zeka ve konsantrasyon kabiliyetine sahip kişilerde baskındır.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8104222" y="1566690"/>
            <a:ext cx="24025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/>
              <a:t>Beta Dalgaları</a:t>
            </a:r>
          </a:p>
          <a:p>
            <a:r>
              <a:rPr lang="tr-TR" sz="1400" dirty="0"/>
              <a:t>13-30 Hz</a:t>
            </a:r>
          </a:p>
          <a:p>
            <a:r>
              <a:rPr lang="en-US" sz="1400" dirty="0" err="1">
                <a:solidFill>
                  <a:schemeClr val="tx2"/>
                </a:solidFill>
              </a:rPr>
              <a:t>Beynin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tr-TR" sz="1400" dirty="0">
                <a:solidFill>
                  <a:schemeClr val="tx2"/>
                </a:solidFill>
              </a:rPr>
              <a:t>odaklanarak </a:t>
            </a:r>
            <a:r>
              <a:rPr lang="en-US" sz="1400" dirty="0" err="1">
                <a:solidFill>
                  <a:schemeClr val="tx2"/>
                </a:solidFill>
              </a:rPr>
              <a:t>bir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tr-TR" sz="1400" dirty="0">
                <a:solidFill>
                  <a:schemeClr val="tx2"/>
                </a:solidFill>
              </a:rPr>
              <a:t>aktivite ile</a:t>
            </a:r>
            <a:r>
              <a:rPr lang="en-US" sz="1400" dirty="0">
                <a:solidFill>
                  <a:schemeClr val="tx2"/>
                </a:solidFill>
              </a:rPr>
              <a:t> me</a:t>
            </a:r>
            <a:r>
              <a:rPr lang="tr-TR" sz="1400" dirty="0">
                <a:solidFill>
                  <a:schemeClr val="tx2"/>
                </a:solidFill>
              </a:rPr>
              <a:t>ş</a:t>
            </a:r>
            <a:r>
              <a:rPr lang="en-US" sz="1400" dirty="0" err="1">
                <a:solidFill>
                  <a:schemeClr val="tx2"/>
                </a:solidFill>
              </a:rPr>
              <a:t>gul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olmas</a:t>
            </a:r>
            <a:r>
              <a:rPr lang="tr-TR" sz="1400" dirty="0">
                <a:solidFill>
                  <a:schemeClr val="tx2"/>
                </a:solidFill>
              </a:rPr>
              <a:t>ı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durumu</a:t>
            </a:r>
            <a:r>
              <a:rPr lang="tr-TR" sz="1400" dirty="0" err="1">
                <a:solidFill>
                  <a:schemeClr val="tx2"/>
                </a:solidFill>
              </a:rPr>
              <a:t>nda</a:t>
            </a:r>
            <a:r>
              <a:rPr lang="tr-TR" sz="1400" dirty="0">
                <a:solidFill>
                  <a:schemeClr val="tx2"/>
                </a:solidFill>
              </a:rPr>
              <a:t> baskındır</a:t>
            </a:r>
            <a:r>
              <a:rPr lang="en-US" sz="1400" dirty="0">
                <a:solidFill>
                  <a:schemeClr val="tx2"/>
                </a:solidFill>
              </a:rPr>
              <a:t>.</a:t>
            </a:r>
            <a:endParaRPr lang="tr-TR" sz="1400" dirty="0">
              <a:solidFill>
                <a:schemeClr val="tx2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8104221" y="2746614"/>
            <a:ext cx="24025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/>
              <a:t>Alfa Dalgaları</a:t>
            </a:r>
          </a:p>
          <a:p>
            <a:r>
              <a:rPr lang="tr-TR" sz="1400" dirty="0"/>
              <a:t>8-12 Hz</a:t>
            </a:r>
          </a:p>
          <a:p>
            <a:r>
              <a:rPr lang="tr-TR" sz="1400" dirty="0">
                <a:solidFill>
                  <a:schemeClr val="tx2"/>
                </a:solidFill>
              </a:rPr>
              <a:t>Meditasyon veya çok rahatlanmış durumlarda baskın hale gelir.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8104220" y="3926538"/>
            <a:ext cx="24025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err="1"/>
              <a:t>Teta</a:t>
            </a:r>
            <a:r>
              <a:rPr lang="tr-TR" sz="1400" b="1" dirty="0"/>
              <a:t> Dalgaları</a:t>
            </a:r>
          </a:p>
          <a:p>
            <a:r>
              <a:rPr lang="tr-TR" sz="1400" dirty="0"/>
              <a:t>4-7 Hz</a:t>
            </a:r>
          </a:p>
          <a:p>
            <a:r>
              <a:rPr lang="tr-TR" sz="1400" dirty="0">
                <a:solidFill>
                  <a:schemeClr val="tx2"/>
                </a:solidFill>
              </a:rPr>
              <a:t>Bilinç kaybı durumlarında gözlenir.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8104219" y="4891018"/>
            <a:ext cx="24025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/>
              <a:t>Delta Dalgaları</a:t>
            </a:r>
          </a:p>
          <a:p>
            <a:r>
              <a:rPr lang="tr-TR" sz="1400" dirty="0"/>
              <a:t>0.5-3 Hz</a:t>
            </a:r>
          </a:p>
          <a:p>
            <a:r>
              <a:rPr lang="tr-TR" sz="1400" dirty="0">
                <a:solidFill>
                  <a:schemeClr val="tx2"/>
                </a:solidFill>
              </a:rPr>
              <a:t>Çok derin uykuda (REM evresi) daha baskın hale gelir. Bu evrede rüya görülmez.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052"/>
          <a:stretch/>
        </p:blipFill>
        <p:spPr bwMode="auto">
          <a:xfrm>
            <a:off x="1485996" y="254907"/>
            <a:ext cx="6223785" cy="120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8" t="20098" r="1488" b="61267"/>
          <a:stretch/>
        </p:blipFill>
        <p:spPr bwMode="auto">
          <a:xfrm>
            <a:off x="1485995" y="1548835"/>
            <a:ext cx="6223785" cy="101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0" t="40831" r="930" b="39684"/>
          <a:stretch/>
        </p:blipFill>
        <p:spPr bwMode="auto">
          <a:xfrm>
            <a:off x="1485995" y="2821454"/>
            <a:ext cx="6223785" cy="1066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8" t="60082" r="558" b="20433"/>
          <a:stretch/>
        </p:blipFill>
        <p:spPr bwMode="auto">
          <a:xfrm>
            <a:off x="1485995" y="3814567"/>
            <a:ext cx="6223785" cy="1066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2" t="81449" r="372" b="-934"/>
          <a:stretch/>
        </p:blipFill>
        <p:spPr bwMode="auto">
          <a:xfrm>
            <a:off x="1573267" y="4954611"/>
            <a:ext cx="6223785" cy="1066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37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BBA Sistemleri için </a:t>
            </a:r>
            <a:br>
              <a:rPr lang="tr-TR" dirty="0"/>
            </a:br>
            <a:r>
              <a:rPr lang="tr-TR" dirty="0"/>
              <a:t>Beyin Aktivitesinin Ölçümü</a:t>
            </a:r>
            <a:endParaRPr lang="en-US" dirty="0"/>
          </a:p>
        </p:txBody>
      </p:sp>
      <p:graphicFrame>
        <p:nvGraphicFramePr>
          <p:cNvPr id="1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302750"/>
              </p:ext>
            </p:extLst>
          </p:nvPr>
        </p:nvGraphicFramePr>
        <p:xfrm>
          <a:off x="1905000" y="2217739"/>
          <a:ext cx="7655689" cy="1854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904999" y="2937085"/>
            <a:ext cx="3429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buFont typeface="Wingdings" pitchFamily="2" charset="2"/>
              <a:buChar char="§"/>
            </a:pPr>
            <a:r>
              <a:rPr lang="tr-TR" sz="1050" dirty="0">
                <a:solidFill>
                  <a:schemeClr val="tx2"/>
                </a:solidFill>
              </a:rPr>
              <a:t>EEG’de;</a:t>
            </a:r>
          </a:p>
          <a:p>
            <a:pPr lvl="3">
              <a:buFont typeface="Wingdings" pitchFamily="2" charset="2"/>
              <a:buChar char="§"/>
            </a:pPr>
            <a:r>
              <a:rPr lang="tr-TR" sz="1050" dirty="0">
                <a:solidFill>
                  <a:schemeClr val="tx2"/>
                </a:solidFill>
              </a:rPr>
              <a:t>Sinyal daha zayıf</a:t>
            </a:r>
            <a:endParaRPr lang="en-US" sz="1050" dirty="0">
              <a:solidFill>
                <a:schemeClr val="tx2"/>
              </a:solidFill>
            </a:endParaRPr>
          </a:p>
          <a:p>
            <a:pPr lvl="3">
              <a:buFont typeface="Wingdings" pitchFamily="2" charset="2"/>
              <a:buChar char="§"/>
            </a:pPr>
            <a:r>
              <a:rPr lang="en-US" sz="1050" dirty="0">
                <a:solidFill>
                  <a:schemeClr val="tx2"/>
                </a:solidFill>
              </a:rPr>
              <a:t>G</a:t>
            </a:r>
            <a:r>
              <a:rPr lang="tr-TR" sz="1050" dirty="0" err="1">
                <a:solidFill>
                  <a:schemeClr val="tx2"/>
                </a:solidFill>
              </a:rPr>
              <a:t>ürültüden</a:t>
            </a:r>
            <a:r>
              <a:rPr lang="tr-TR" sz="1050" dirty="0">
                <a:solidFill>
                  <a:schemeClr val="tx2"/>
                </a:solidFill>
              </a:rPr>
              <a:t> etkilenme daha fazla</a:t>
            </a:r>
            <a:endParaRPr lang="en-US" sz="1050" dirty="0">
              <a:solidFill>
                <a:schemeClr val="tx2"/>
              </a:solidFill>
            </a:endParaRPr>
          </a:p>
          <a:p>
            <a:pPr lvl="3">
              <a:buFont typeface="Wingdings" pitchFamily="2" charset="2"/>
              <a:buChar char="§"/>
            </a:pPr>
            <a:r>
              <a:rPr lang="tr-TR" sz="1050" dirty="0">
                <a:solidFill>
                  <a:schemeClr val="tx2"/>
                </a:solidFill>
              </a:rPr>
              <a:t>Çözünürlük düşük</a:t>
            </a:r>
            <a:endParaRPr lang="en-US" sz="1050" dirty="0">
              <a:solidFill>
                <a:schemeClr val="tx2"/>
              </a:solidFill>
            </a:endParaRPr>
          </a:p>
          <a:p>
            <a:pPr lvl="3">
              <a:buFont typeface="Wingdings" pitchFamily="2" charset="2"/>
              <a:buChar char="§"/>
            </a:pPr>
            <a:r>
              <a:rPr lang="tr-TR" sz="1050" dirty="0">
                <a:solidFill>
                  <a:schemeClr val="tx2"/>
                </a:solidFill>
              </a:rPr>
              <a:t>Uygulama daha pratik</a:t>
            </a:r>
            <a:endParaRPr lang="en-US" sz="1050" dirty="0">
              <a:solidFill>
                <a:schemeClr val="tx2"/>
              </a:solidFill>
            </a:endParaRPr>
          </a:p>
          <a:p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5930704" y="2886437"/>
            <a:ext cx="5105400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buFont typeface="Wingdings" pitchFamily="2" charset="2"/>
              <a:buChar char="§"/>
            </a:pPr>
            <a:r>
              <a:rPr lang="tr-TR" sz="1050" dirty="0" err="1">
                <a:solidFill>
                  <a:schemeClr val="tx2"/>
                </a:solidFill>
              </a:rPr>
              <a:t>Elektrokortikografide</a:t>
            </a:r>
            <a:r>
              <a:rPr lang="tr-TR" sz="1050" dirty="0">
                <a:solidFill>
                  <a:schemeClr val="tx2"/>
                </a:solidFill>
              </a:rPr>
              <a:t>;</a:t>
            </a:r>
          </a:p>
          <a:p>
            <a:pPr lvl="3">
              <a:buFont typeface="Wingdings" pitchFamily="2" charset="2"/>
              <a:buChar char="§"/>
            </a:pPr>
            <a:r>
              <a:rPr lang="tr-TR" sz="1050" dirty="0">
                <a:solidFill>
                  <a:schemeClr val="tx2"/>
                </a:solidFill>
              </a:rPr>
              <a:t>Daha kuvvetli sinyal</a:t>
            </a:r>
            <a:endParaRPr lang="en-US" sz="1050" dirty="0">
              <a:solidFill>
                <a:schemeClr val="tx2"/>
              </a:solidFill>
            </a:endParaRPr>
          </a:p>
          <a:p>
            <a:pPr lvl="3">
              <a:buFont typeface="Wingdings" pitchFamily="2" charset="2"/>
              <a:buChar char="§"/>
            </a:pPr>
            <a:r>
              <a:rPr lang="tr-TR" sz="1050" dirty="0">
                <a:solidFill>
                  <a:schemeClr val="tx2"/>
                </a:solidFill>
              </a:rPr>
              <a:t>Gürültüden az etkilenir</a:t>
            </a:r>
            <a:endParaRPr lang="en-US" sz="1050" dirty="0">
              <a:solidFill>
                <a:schemeClr val="tx2"/>
              </a:solidFill>
            </a:endParaRPr>
          </a:p>
          <a:p>
            <a:pPr lvl="3">
              <a:buFont typeface="Wingdings" pitchFamily="2" charset="2"/>
              <a:buChar char="§"/>
            </a:pPr>
            <a:r>
              <a:rPr lang="tr-TR" sz="1050" dirty="0">
                <a:solidFill>
                  <a:schemeClr val="tx2"/>
                </a:solidFill>
              </a:rPr>
              <a:t>Yüksek çözünürlük</a:t>
            </a:r>
            <a:endParaRPr lang="en-US" sz="1050" dirty="0">
              <a:solidFill>
                <a:schemeClr val="tx2"/>
              </a:solidFill>
            </a:endParaRPr>
          </a:p>
          <a:p>
            <a:pPr lvl="3">
              <a:buFont typeface="Wingdings" pitchFamily="2" charset="2"/>
              <a:buChar char="§"/>
            </a:pPr>
            <a:r>
              <a:rPr lang="tr-TR" sz="1050" dirty="0">
                <a:solidFill>
                  <a:schemeClr val="tx2"/>
                </a:solidFill>
              </a:rPr>
              <a:t>Yüksek hassasiyet</a:t>
            </a:r>
            <a:endParaRPr lang="en-US" sz="1050" dirty="0">
              <a:solidFill>
                <a:schemeClr val="tx2"/>
              </a:solidFill>
            </a:endParaRPr>
          </a:p>
          <a:p>
            <a:pPr lvl="3">
              <a:buFont typeface="Wingdings" pitchFamily="2" charset="2"/>
              <a:buChar char="§"/>
            </a:pPr>
            <a:r>
              <a:rPr lang="tr-TR" sz="1050" dirty="0">
                <a:solidFill>
                  <a:schemeClr val="tx2"/>
                </a:solidFill>
              </a:rPr>
              <a:t>Yüksek risk ve maliyet</a:t>
            </a:r>
            <a:endParaRPr lang="en-US" sz="1050" dirty="0">
              <a:solidFill>
                <a:schemeClr val="tx2"/>
              </a:solidFill>
            </a:endParaRPr>
          </a:p>
          <a:p>
            <a:pPr lvl="3">
              <a:buFont typeface="Wingdings" pitchFamily="2" charset="2"/>
              <a:buChar char="§"/>
            </a:pPr>
            <a:r>
              <a:rPr lang="tr-TR" sz="1050" dirty="0">
                <a:solidFill>
                  <a:schemeClr val="tx2"/>
                </a:solidFill>
              </a:rPr>
              <a:t>Uygulama daha zor</a:t>
            </a:r>
            <a:endParaRPr lang="en-US" sz="1050" dirty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sz="1100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15.05.2023</a:t>
            </a:r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Biyomedikal Teknoloji_Ders#10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50" name="Picture 2" descr="EEG AND BRAINWAVES - BRIGHT BRAIN CENTRE - LONDON'S EEG, NEUROFEEDBACK AND  BRAIN STIMULATION CENTR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56" y="4134799"/>
            <a:ext cx="3261399" cy="213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rontiers | A Fully Implantable Wireless ECoG 128-Channel Recording Device  for Human Brain–Machine Interfaces: W-HERB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311" y="4153730"/>
            <a:ext cx="4259760" cy="230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46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239B6206-F191-43CF-AA18-6EFC9B8A82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graphicEl>
                                              <a:dgm id="{239B6206-F191-43CF-AA18-6EFC9B8A82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D0C095F7-DA83-459B-A72D-46A4D1127D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graphicEl>
                                              <a:dgm id="{D0C095F7-DA83-459B-A72D-46A4D1127D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45868419-51F3-4832-9940-86E705F97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graphicEl>
                                              <a:dgm id="{45868419-51F3-4832-9940-86E705F975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A20564F-8C74-4581-B28D-E27B75F770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>
                                            <p:graphicEl>
                                              <a:dgm id="{6A20564F-8C74-4581-B28D-E27B75F770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 uiExpand="1">
        <p:bldSub>
          <a:bldDgm bld="lvlOne"/>
        </p:bldSub>
      </p:bldGraphic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30233"/>
          <a:stretch>
            <a:fillRect/>
          </a:stretch>
        </p:blipFill>
        <p:spPr bwMode="auto">
          <a:xfrm>
            <a:off x="2538168" y="2438400"/>
            <a:ext cx="226243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http://cdn.medgadget.com/img/bci%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657601"/>
            <a:ext cx="1828800" cy="1855305"/>
          </a:xfrm>
          <a:prstGeom prst="rect">
            <a:avLst/>
          </a:prstGeom>
          <a:noFill/>
        </p:spPr>
      </p:pic>
      <p:pic>
        <p:nvPicPr>
          <p:cNvPr id="1031" name="Picture 7" descr="http://pinoytutorial.com/techtorial/wp-content/uploads/2010/09/mind-controlled-wheel-chair.jpeg"/>
          <p:cNvPicPr>
            <a:picLocks noChangeAspect="1" noChangeArrowheads="1"/>
          </p:cNvPicPr>
          <p:nvPr/>
        </p:nvPicPr>
        <p:blipFill>
          <a:blip r:embed="rId4" cstate="print"/>
          <a:srcRect l="3279" t="2914" r="47541" b="9654"/>
          <a:stretch>
            <a:fillRect/>
          </a:stretch>
        </p:blipFill>
        <p:spPr bwMode="auto">
          <a:xfrm>
            <a:off x="1981200" y="4114800"/>
            <a:ext cx="2286000" cy="2286000"/>
          </a:xfrm>
          <a:prstGeom prst="rect">
            <a:avLst/>
          </a:prstGeom>
          <a:noFill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Beyin Bilgisayar </a:t>
            </a:r>
            <a:r>
              <a:rPr lang="tr-TR" dirty="0" err="1"/>
              <a:t>Arayüzü</a:t>
            </a:r>
            <a:r>
              <a:rPr lang="tr-TR" dirty="0"/>
              <a:t> SİSTEMLERİ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33600" y="2057401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EEG (Yüzeysel Elektrot)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53000" y="5638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ECoG</a:t>
            </a:r>
          </a:p>
        </p:txBody>
      </p:sp>
      <p:sp>
        <p:nvSpPr>
          <p:cNvPr id="1033" name="AutoShape 9" descr="http://cdn.medgadget.com/wp-content/uploads/2012/12/BCI-eating-chocolate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35" name="AutoShape 11" descr="http://cdn.medgadget.com/wp-content/uploads/2012/12/BCI-eating-chocolate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37" name="AutoShape 13" descr="http://cdn.medgadget.com/wp-content/uploads/2012/12/BCI-eating-chocolate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39" name="AutoShape 15" descr="http://cdn.medgadget.com/wp-content/uploads/2012/12/BCI-eating-chocolate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7391400" y="2057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EEG (Korteks)</a:t>
            </a:r>
          </a:p>
        </p:txBody>
      </p:sp>
      <p:pic>
        <p:nvPicPr>
          <p:cNvPr id="2052" name="Picture 4" descr="http://www.cnbc.cmu.edu/~sagi/images/bc_monkey.png"/>
          <p:cNvPicPr>
            <a:picLocks noChangeAspect="1" noChangeArrowheads="1"/>
          </p:cNvPicPr>
          <p:nvPr/>
        </p:nvPicPr>
        <p:blipFill>
          <a:blip r:embed="rId5" cstate="print"/>
          <a:srcRect l="4134" t="3175" r="2842" b="4762"/>
          <a:stretch>
            <a:fillRect/>
          </a:stretch>
        </p:blipFill>
        <p:spPr bwMode="auto">
          <a:xfrm>
            <a:off x="7391400" y="2536613"/>
            <a:ext cx="2667000" cy="1718734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/>
          <a:srcRect l="41450" t="6072" b="5883"/>
          <a:stretch>
            <a:fillRect/>
          </a:stretch>
        </p:blipFill>
        <p:spPr bwMode="auto">
          <a:xfrm>
            <a:off x="7924800" y="41148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15.05.2023</a:t>
            </a:r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Biyomedikal Teknoloji_Ders#10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6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8" t="-558" r="-5893" b="558"/>
          <a:stretch/>
        </p:blipFill>
        <p:spPr bwMode="auto">
          <a:xfrm>
            <a:off x="8761476" y="2340174"/>
            <a:ext cx="2994062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Unvan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BİYOMEDİKAL UYGULAMALARDA BBA SİSTEMLERİNE Neden İhtiyaç Var?</a:t>
            </a:r>
          </a:p>
        </p:txBody>
      </p:sp>
      <p:sp>
        <p:nvSpPr>
          <p:cNvPr id="9" name="İçerik Yer Tutucus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cs typeface="Times New Roman" pitchFamily="18" charset="0"/>
              </a:rPr>
              <a:t>Merkezi Sinir Sistemi Rahatsızlıkları</a:t>
            </a:r>
            <a:endParaRPr lang="en-US" dirty="0">
              <a:cs typeface="Times New Roman" pitchFamily="18" charset="0"/>
            </a:endParaRPr>
          </a:p>
          <a:p>
            <a:pPr lvl="1"/>
            <a:r>
              <a:rPr lang="en-US" dirty="0">
                <a:cs typeface="Times New Roman" pitchFamily="18" charset="0"/>
              </a:rPr>
              <a:t>ALS </a:t>
            </a:r>
            <a:r>
              <a:rPr lang="tr-TR" dirty="0">
                <a:cs typeface="Times New Roman" pitchFamily="18" charset="0"/>
              </a:rPr>
              <a:t> </a:t>
            </a:r>
            <a:r>
              <a:rPr lang="en-US" dirty="0">
                <a:cs typeface="Times New Roman" pitchFamily="18" charset="0"/>
              </a:rPr>
              <a:t>(</a:t>
            </a:r>
            <a:r>
              <a:rPr lang="en-US" dirty="0" err="1"/>
              <a:t>Amyotropic</a:t>
            </a:r>
            <a:r>
              <a:rPr lang="en-US" dirty="0"/>
              <a:t> Lateral Sclerosis</a:t>
            </a:r>
            <a:r>
              <a:rPr lang="en-US" dirty="0">
                <a:cs typeface="Times New Roman" pitchFamily="18" charset="0"/>
              </a:rPr>
              <a:t>)</a:t>
            </a:r>
            <a:endParaRPr lang="tr-TR" dirty="0">
              <a:cs typeface="Times New Roman" pitchFamily="18" charset="0"/>
            </a:endParaRPr>
          </a:p>
          <a:p>
            <a:pPr lvl="1"/>
            <a:r>
              <a:rPr lang="tr-TR" dirty="0">
                <a:cs typeface="Times New Roman" pitchFamily="18" charset="0"/>
              </a:rPr>
              <a:t>Felç</a:t>
            </a:r>
          </a:p>
          <a:p>
            <a:pPr lvl="2"/>
            <a:r>
              <a:rPr lang="tr-TR" dirty="0">
                <a:cs typeface="Times New Roman" pitchFamily="18" charset="0"/>
              </a:rPr>
              <a:t>Zihinsel aktivite normal</a:t>
            </a:r>
          </a:p>
          <a:p>
            <a:pPr lvl="2"/>
            <a:r>
              <a:rPr lang="tr-TR" dirty="0">
                <a:cs typeface="Times New Roman" pitchFamily="18" charset="0"/>
              </a:rPr>
              <a:t>Hareket sistemi iptal</a:t>
            </a:r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endParaRPr lang="tr-TR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15.05.2023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Teknoloji_Ders#10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9</a:t>
            </a:fld>
            <a:endParaRPr lang="tr-TR"/>
          </a:p>
        </p:txBody>
      </p:sp>
      <p:pic>
        <p:nvPicPr>
          <p:cNvPr id="10" name="Picture 2" descr="http://img23.fansshare.com/media/content/410x222_The-Big-Bang-Theory-gets-Stephen-Hawking-cameo-3954.jpg"/>
          <p:cNvPicPr>
            <a:picLocks noChangeAspect="1" noChangeArrowheads="1"/>
          </p:cNvPicPr>
          <p:nvPr/>
        </p:nvPicPr>
        <p:blipFill>
          <a:blip r:embed="rId3" cstate="print"/>
          <a:srcRect l="12032" r="7751"/>
          <a:stretch>
            <a:fillRect/>
          </a:stretch>
        </p:blipFill>
        <p:spPr bwMode="auto">
          <a:xfrm>
            <a:off x="1014984" y="3890892"/>
            <a:ext cx="3200400" cy="2160270"/>
          </a:xfrm>
          <a:prstGeom prst="rect">
            <a:avLst/>
          </a:prstGeom>
          <a:noFill/>
        </p:spPr>
      </p:pic>
      <p:sp>
        <p:nvSpPr>
          <p:cNvPr id="11" name="TextBox 4"/>
          <p:cNvSpPr txBox="1"/>
          <p:nvPr/>
        </p:nvSpPr>
        <p:spPr>
          <a:xfrm>
            <a:off x="1091184" y="6024491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Stephan Hawking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75"/>
          <a:stretch/>
        </p:blipFill>
        <p:spPr bwMode="auto">
          <a:xfrm>
            <a:off x="5675376" y="2273808"/>
            <a:ext cx="2994062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Metin kutusu 12"/>
          <p:cNvSpPr txBox="1"/>
          <p:nvPr/>
        </p:nvSpPr>
        <p:spPr>
          <a:xfrm>
            <a:off x="5865876" y="2121408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/>
              <a:t>Sağlıklı Omurga Siniri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8761476" y="2121408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/>
              <a:t>ALS Hastası Omurga Siniri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5158644" y="3711757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/>
              <a:t>Normal Sinir Lifi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7983638" y="3752392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/>
              <a:t>Hasta Sinir Lifi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5583338" y="5968134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/>
              <a:t>Normal İskelet Kası</a:t>
            </a:r>
          </a:p>
        </p:txBody>
      </p:sp>
      <p:sp>
        <p:nvSpPr>
          <p:cNvPr id="18" name="Metin kutusu 17"/>
          <p:cNvSpPr txBox="1"/>
          <p:nvPr/>
        </p:nvSpPr>
        <p:spPr>
          <a:xfrm>
            <a:off x="8979109" y="6268475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/>
              <a:t>Ölü İskelet Kası</a:t>
            </a:r>
          </a:p>
        </p:txBody>
      </p:sp>
    </p:spTree>
    <p:extLst>
      <p:ext uri="{BB962C8B-B14F-4D97-AF65-F5344CB8AC3E}">
        <p14:creationId xmlns:p14="http://schemas.microsoft.com/office/powerpoint/2010/main" val="385516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 Yazı Tipi">
  <a:themeElements>
    <a:clrScheme name="Wood Type Yazı Tipi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 Yazı Tipi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 Yazı Tipi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TM03090434[[fn=Tahta Yazı]]</Template>
  <TotalTime>10681</TotalTime>
  <Words>1657</Words>
  <Application>Microsoft Office PowerPoint</Application>
  <PresentationFormat>Geniş ekran</PresentationFormat>
  <Paragraphs>510</Paragraphs>
  <Slides>38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38</vt:i4>
      </vt:variant>
    </vt:vector>
  </HeadingPairs>
  <TitlesOfParts>
    <vt:vector size="45" baseType="lpstr">
      <vt:lpstr>Arial</vt:lpstr>
      <vt:lpstr>Calibri</vt:lpstr>
      <vt:lpstr>Rockwell</vt:lpstr>
      <vt:lpstr>Rockwell Condensed</vt:lpstr>
      <vt:lpstr>Times New Roman</vt:lpstr>
      <vt:lpstr>Wingdings</vt:lpstr>
      <vt:lpstr>Wood Type Yazı Tipi</vt:lpstr>
      <vt:lpstr>Biyomedikal Teknoloji</vt:lpstr>
      <vt:lpstr>PowerPoint Sunusu</vt:lpstr>
      <vt:lpstr>İNSAN MAKİNE Arayüzü Nedir?</vt:lpstr>
      <vt:lpstr>BEYİN BİLGİSAYAR ARAYÜZÜ (BBA)</vt:lpstr>
      <vt:lpstr>Beyin Aktivitesinin Ölçümü</vt:lpstr>
      <vt:lpstr>PowerPoint Sunusu</vt:lpstr>
      <vt:lpstr>BBA Sistemleri için  Beyin Aktivitesinin Ölçümü</vt:lpstr>
      <vt:lpstr>Beyin Bilgisayar Arayüzü SİSTEMLERİ</vt:lpstr>
      <vt:lpstr>BİYOMEDİKAL UYGULAMALARDA BBA SİSTEMLERİNE Neden İhtiyaç Var?</vt:lpstr>
      <vt:lpstr>BİYOMEDİKAL UYGULAMALARDA BBA SİSTEMLERİNE Neden İhtiyaç Var?</vt:lpstr>
      <vt:lpstr>BİYOMEDİKAL AMAÇLI BBA SİSTEMLERİ</vt:lpstr>
      <vt:lpstr>Beyin Bilgisayar Arayüzü Uygulamaları</vt:lpstr>
      <vt:lpstr>PowerPoint Sunusu</vt:lpstr>
      <vt:lpstr>Sinyal İşleme Modülü</vt:lpstr>
      <vt:lpstr>YAPAY SİNİR AĞLARI VE  YAPAY ZEKA TEKNOLOJİSİ</vt:lpstr>
      <vt:lpstr>YSA Uygulama alanları</vt:lpstr>
      <vt:lpstr>PowerPoint Sunusu</vt:lpstr>
      <vt:lpstr>SİNİR AĞLARININ KARŞILAŞTIRILMASI</vt:lpstr>
      <vt:lpstr>PowerPoint Sunusu</vt:lpstr>
      <vt:lpstr>PowerPoint Sunusu</vt:lpstr>
      <vt:lpstr>PowerPoint Sunusu</vt:lpstr>
      <vt:lpstr>PowerPoint Sunusu</vt:lpstr>
      <vt:lpstr>YSA’NIN EĞİTİLMESİ</vt:lpstr>
      <vt:lpstr>YSA’NIN EĞİTİLMESİ</vt:lpstr>
      <vt:lpstr>YSA’NIN TEST EDİLMESİ</vt:lpstr>
      <vt:lpstr>PowerPoint Sunusu</vt:lpstr>
      <vt:lpstr>Yapay Zeka</vt:lpstr>
      <vt:lpstr>Yapay ZekaDA BULANIK MANTIK</vt:lpstr>
      <vt:lpstr>Klinik Öncesi BBA AraştırmalarI</vt:lpstr>
      <vt:lpstr>PowerPoint Sunusu</vt:lpstr>
      <vt:lpstr>Klinik Araştırmalar</vt:lpstr>
      <vt:lpstr>Beyin Bilgisayar Arayüzü Uygulamaları</vt:lpstr>
      <vt:lpstr>Beyin Bilgisayar Arayüzü Uygulamaları</vt:lpstr>
      <vt:lpstr>Beyin Bilgisayar Arayüzü Uygulamaları</vt:lpstr>
      <vt:lpstr>PowerPoint Sunusu</vt:lpstr>
      <vt:lpstr>BBA Sistemlerinin Faydaları</vt:lpstr>
      <vt:lpstr>Uygulama Zorlukları</vt:lpstr>
      <vt:lpstr>Gelecek?</vt:lpstr>
    </vt:vector>
  </TitlesOfParts>
  <Company>SolidShare.Net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Biyomedikal Teknoloji</dc:title>
  <dc:creator>Progressive</dc:creator>
  <cp:lastModifiedBy>Progressive</cp:lastModifiedBy>
  <cp:revision>255</cp:revision>
  <dcterms:created xsi:type="dcterms:W3CDTF">2023-02-07T08:29:37Z</dcterms:created>
  <dcterms:modified xsi:type="dcterms:W3CDTF">2023-05-15T06:45:57Z</dcterms:modified>
</cp:coreProperties>
</file>