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360" r:id="rId3"/>
    <p:sldId id="362" r:id="rId4"/>
    <p:sldId id="363" r:id="rId5"/>
    <p:sldId id="370" r:id="rId6"/>
    <p:sldId id="371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9" r:id="rId16"/>
    <p:sldId id="390" r:id="rId17"/>
    <p:sldId id="383" r:id="rId18"/>
    <p:sldId id="392" r:id="rId19"/>
    <p:sldId id="384" r:id="rId20"/>
    <p:sldId id="393" r:id="rId21"/>
    <p:sldId id="386" r:id="rId22"/>
    <p:sldId id="387" r:id="rId23"/>
    <p:sldId id="394" r:id="rId24"/>
    <p:sldId id="395" r:id="rId25"/>
    <p:sldId id="396" r:id="rId26"/>
    <p:sldId id="388" r:id="rId27"/>
    <p:sldId id="391" r:id="rId28"/>
    <p:sldId id="364" r:id="rId29"/>
    <p:sldId id="365" r:id="rId30"/>
    <p:sldId id="366" r:id="rId31"/>
    <p:sldId id="368" r:id="rId32"/>
    <p:sldId id="367" r:id="rId33"/>
    <p:sldId id="369" r:id="rId34"/>
    <p:sldId id="372" r:id="rId35"/>
    <p:sldId id="37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6699FF"/>
    <a:srgbClr val="FFE5F3"/>
    <a:srgbClr val="FFCCFF"/>
    <a:srgbClr val="003399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5" autoAdjust="0"/>
    <p:restoredTop sz="91654" autoAdjust="0"/>
  </p:normalViewPr>
  <p:slideViewPr>
    <p:cSldViewPr snapToGrid="0">
      <p:cViewPr varScale="1">
        <p:scale>
          <a:sx n="83" d="100"/>
          <a:sy n="83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5B72A-33FC-400E-AFD3-A09EB8C93C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E89FA57-0D76-41D7-8D05-43C9858292C6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MEKANİK</a:t>
          </a:r>
        </a:p>
      </dgm:t>
    </dgm:pt>
    <dgm:pt modelId="{68841EBD-3943-4DBF-A1DA-9A8CD5489305}" type="parTrans" cxnId="{26130BEA-ACD5-447F-A13F-1B7F9896CBDE}">
      <dgm:prSet/>
      <dgm:spPr/>
      <dgm:t>
        <a:bodyPr/>
        <a:lstStyle/>
        <a:p>
          <a:endParaRPr lang="tr-TR"/>
        </a:p>
      </dgm:t>
    </dgm:pt>
    <dgm:pt modelId="{8371C761-55D7-4F19-9EE2-1A11F84B895F}" type="sibTrans" cxnId="{26130BEA-ACD5-447F-A13F-1B7F9896CBDE}">
      <dgm:prSet/>
      <dgm:spPr/>
      <dgm:t>
        <a:bodyPr/>
        <a:lstStyle/>
        <a:p>
          <a:endParaRPr lang="tr-TR"/>
        </a:p>
      </dgm:t>
    </dgm:pt>
    <dgm:pt modelId="{9C22445F-E9AD-4E61-BC7D-036DBA83C0B6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Katı Cisimlerin Mekaniği</a:t>
          </a:r>
        </a:p>
      </dgm:t>
    </dgm:pt>
    <dgm:pt modelId="{A7C239A6-695F-41A0-AE7D-06D7EBD0F60E}" type="parTrans" cxnId="{329619EF-AD16-41AA-B1AD-73AA444E0F5C}">
      <dgm:prSet/>
      <dgm:spPr/>
      <dgm:t>
        <a:bodyPr/>
        <a:lstStyle/>
        <a:p>
          <a:endParaRPr lang="tr-TR"/>
        </a:p>
      </dgm:t>
    </dgm:pt>
    <dgm:pt modelId="{35EE46A4-2CA5-4E00-9AF9-EE1020242443}" type="sibTrans" cxnId="{329619EF-AD16-41AA-B1AD-73AA444E0F5C}">
      <dgm:prSet/>
      <dgm:spPr/>
      <dgm:t>
        <a:bodyPr/>
        <a:lstStyle/>
        <a:p>
          <a:endParaRPr lang="tr-TR"/>
        </a:p>
      </dgm:t>
    </dgm:pt>
    <dgm:pt modelId="{E11AC8B2-61DD-41EA-A398-65A988224885}">
      <dgm:prSet phldrT="[Metin]"/>
      <dgm:spPr/>
      <dgm:t>
        <a:bodyPr/>
        <a:lstStyle/>
        <a:p>
          <a:r>
            <a:rPr lang="tr-TR" dirty="0"/>
            <a:t>Akışkanlar Mekaniği</a:t>
          </a:r>
        </a:p>
      </dgm:t>
    </dgm:pt>
    <dgm:pt modelId="{D94B433C-C00A-4A88-8EB4-20DF4CB984F6}" type="parTrans" cxnId="{B0216585-21FD-40A6-9936-68A98EDE8BE4}">
      <dgm:prSet/>
      <dgm:spPr/>
      <dgm:t>
        <a:bodyPr/>
        <a:lstStyle/>
        <a:p>
          <a:endParaRPr lang="tr-TR"/>
        </a:p>
      </dgm:t>
    </dgm:pt>
    <dgm:pt modelId="{54832EC1-21D6-4428-AD55-C87BF0C016DB}" type="sibTrans" cxnId="{B0216585-21FD-40A6-9936-68A98EDE8BE4}">
      <dgm:prSet/>
      <dgm:spPr/>
      <dgm:t>
        <a:bodyPr/>
        <a:lstStyle/>
        <a:p>
          <a:endParaRPr lang="tr-TR"/>
        </a:p>
      </dgm:t>
    </dgm:pt>
    <dgm:pt modelId="{8A396218-E0B6-470D-BA07-3ED5DB487988}">
      <dgm:prSet phldrT="[Metin]"/>
      <dgm:spPr/>
      <dgm:t>
        <a:bodyPr/>
        <a:lstStyle/>
        <a:p>
          <a:r>
            <a:rPr lang="tr-TR" dirty="0"/>
            <a:t>Şekil değiştiren cisimlerin mekaniği</a:t>
          </a:r>
        </a:p>
      </dgm:t>
    </dgm:pt>
    <dgm:pt modelId="{857376F7-594C-4A93-99A3-1E2F34FC9203}" type="parTrans" cxnId="{4E2B41A9-434A-4C24-9DFB-F48DF5A1A196}">
      <dgm:prSet/>
      <dgm:spPr/>
      <dgm:t>
        <a:bodyPr/>
        <a:lstStyle/>
        <a:p>
          <a:endParaRPr lang="tr-TR"/>
        </a:p>
      </dgm:t>
    </dgm:pt>
    <dgm:pt modelId="{1AD5041C-35E5-4093-ABCE-7D2F2E85A3C9}" type="sibTrans" cxnId="{4E2B41A9-434A-4C24-9DFB-F48DF5A1A196}">
      <dgm:prSet/>
      <dgm:spPr/>
      <dgm:t>
        <a:bodyPr/>
        <a:lstStyle/>
        <a:p>
          <a:endParaRPr lang="tr-TR"/>
        </a:p>
      </dgm:t>
    </dgm:pt>
    <dgm:pt modelId="{77C0ADBC-22BB-49D4-B303-F8A9AAEF3AD2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 err="1"/>
            <a:t>Rijit</a:t>
          </a:r>
          <a:r>
            <a:rPr lang="tr-TR" dirty="0"/>
            <a:t> cisimlerin mekaniği</a:t>
          </a:r>
        </a:p>
      </dgm:t>
    </dgm:pt>
    <dgm:pt modelId="{E2AFE6D2-DCC9-4CF7-BBC1-588A1821607E}" type="parTrans" cxnId="{60688EE0-A267-49DB-8119-2ECFAFC16D36}">
      <dgm:prSet/>
      <dgm:spPr/>
      <dgm:t>
        <a:bodyPr/>
        <a:lstStyle/>
        <a:p>
          <a:endParaRPr lang="tr-TR"/>
        </a:p>
      </dgm:t>
    </dgm:pt>
    <dgm:pt modelId="{12268287-84CD-45C4-9B37-15C3144090CC}" type="sibTrans" cxnId="{60688EE0-A267-49DB-8119-2ECFAFC16D36}">
      <dgm:prSet/>
      <dgm:spPr/>
      <dgm:t>
        <a:bodyPr/>
        <a:lstStyle/>
        <a:p>
          <a:endParaRPr lang="tr-TR"/>
        </a:p>
      </dgm:t>
    </dgm:pt>
    <dgm:pt modelId="{E14D61F5-C173-4083-9F02-5842747CDE90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Statik</a:t>
          </a:r>
        </a:p>
      </dgm:t>
    </dgm:pt>
    <dgm:pt modelId="{4F2EFC0D-335A-450E-BFB3-1B03CA527740}" type="parTrans" cxnId="{DF562922-AF02-40F6-B0FE-157B9D77537F}">
      <dgm:prSet/>
      <dgm:spPr/>
      <dgm:t>
        <a:bodyPr/>
        <a:lstStyle/>
        <a:p>
          <a:endParaRPr lang="tr-TR"/>
        </a:p>
      </dgm:t>
    </dgm:pt>
    <dgm:pt modelId="{33DDD384-514D-4D6E-B281-3DBBB698F70A}" type="sibTrans" cxnId="{DF562922-AF02-40F6-B0FE-157B9D77537F}">
      <dgm:prSet/>
      <dgm:spPr/>
      <dgm:t>
        <a:bodyPr/>
        <a:lstStyle/>
        <a:p>
          <a:endParaRPr lang="tr-TR"/>
        </a:p>
      </dgm:t>
    </dgm:pt>
    <dgm:pt modelId="{7E853174-1F81-4FD8-9509-35473BC6E2B1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Dinamik</a:t>
          </a:r>
        </a:p>
      </dgm:t>
    </dgm:pt>
    <dgm:pt modelId="{B1F39AC2-03DC-4594-9063-48710C61EE1B}" type="parTrans" cxnId="{FC39E106-4D89-4601-9845-FEEC3C8BAE9F}">
      <dgm:prSet/>
      <dgm:spPr/>
      <dgm:t>
        <a:bodyPr/>
        <a:lstStyle/>
        <a:p>
          <a:endParaRPr lang="tr-TR"/>
        </a:p>
      </dgm:t>
    </dgm:pt>
    <dgm:pt modelId="{B5A1327D-8807-4F89-8A87-405ECF946AD4}" type="sibTrans" cxnId="{FC39E106-4D89-4601-9845-FEEC3C8BAE9F}">
      <dgm:prSet/>
      <dgm:spPr/>
      <dgm:t>
        <a:bodyPr/>
        <a:lstStyle/>
        <a:p>
          <a:endParaRPr lang="tr-TR"/>
        </a:p>
      </dgm:t>
    </dgm:pt>
    <dgm:pt modelId="{E952D0FB-1117-4EF7-9126-E2F6ECD84E31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Kinetik</a:t>
          </a:r>
        </a:p>
      </dgm:t>
    </dgm:pt>
    <dgm:pt modelId="{712BACF7-2CEB-4800-B044-0768646EF70A}" type="parTrans" cxnId="{9FA73753-E052-4731-B73F-BEDDE3F04213}">
      <dgm:prSet/>
      <dgm:spPr/>
      <dgm:t>
        <a:bodyPr/>
        <a:lstStyle/>
        <a:p>
          <a:endParaRPr lang="tr-TR"/>
        </a:p>
      </dgm:t>
    </dgm:pt>
    <dgm:pt modelId="{79FB4646-F2FB-4A1C-9E19-7CA5B904C848}" type="sibTrans" cxnId="{9FA73753-E052-4731-B73F-BEDDE3F04213}">
      <dgm:prSet/>
      <dgm:spPr/>
      <dgm:t>
        <a:bodyPr/>
        <a:lstStyle/>
        <a:p>
          <a:endParaRPr lang="tr-TR"/>
        </a:p>
      </dgm:t>
    </dgm:pt>
    <dgm:pt modelId="{511EEC14-EE98-4E6D-B5E9-39EC484EB81F}">
      <dgm:prSet phldrT="[Metin]"/>
      <dgm:spPr>
        <a:solidFill>
          <a:schemeClr val="accent2"/>
        </a:solidFill>
      </dgm:spPr>
      <dgm:t>
        <a:bodyPr/>
        <a:lstStyle/>
        <a:p>
          <a:r>
            <a:rPr lang="tr-TR" dirty="0"/>
            <a:t>Kinematik</a:t>
          </a:r>
        </a:p>
      </dgm:t>
    </dgm:pt>
    <dgm:pt modelId="{5956AA21-E1E8-4FB7-A644-4D07A3B14A50}" type="parTrans" cxnId="{CAC26A6D-E8DA-4DEB-BA25-5630BDCEEE46}">
      <dgm:prSet/>
      <dgm:spPr/>
      <dgm:t>
        <a:bodyPr/>
        <a:lstStyle/>
        <a:p>
          <a:endParaRPr lang="tr-TR"/>
        </a:p>
      </dgm:t>
    </dgm:pt>
    <dgm:pt modelId="{2CFA56DD-09DD-43AB-833D-0AAEA2C91330}" type="sibTrans" cxnId="{CAC26A6D-E8DA-4DEB-BA25-5630BDCEEE46}">
      <dgm:prSet/>
      <dgm:spPr/>
      <dgm:t>
        <a:bodyPr/>
        <a:lstStyle/>
        <a:p>
          <a:endParaRPr lang="tr-TR"/>
        </a:p>
      </dgm:t>
    </dgm:pt>
    <dgm:pt modelId="{6668758E-6FF8-4D3C-82AF-B9C2F3A5C996}">
      <dgm:prSet phldrT="[Metin]"/>
      <dgm:spPr/>
      <dgm:t>
        <a:bodyPr/>
        <a:lstStyle/>
        <a:p>
          <a:r>
            <a:rPr lang="tr-TR" dirty="0"/>
            <a:t>Sıvı ve Gaz Statiği</a:t>
          </a:r>
        </a:p>
      </dgm:t>
    </dgm:pt>
    <dgm:pt modelId="{EE30786D-6904-4ECB-99D7-6A7EBF06438A}" type="parTrans" cxnId="{937A064C-9DAD-44A5-858E-DF6E769E974B}">
      <dgm:prSet/>
      <dgm:spPr/>
      <dgm:t>
        <a:bodyPr/>
        <a:lstStyle/>
        <a:p>
          <a:endParaRPr lang="tr-TR"/>
        </a:p>
      </dgm:t>
    </dgm:pt>
    <dgm:pt modelId="{F3CE1CB6-1979-4424-8769-9A67D222487D}" type="sibTrans" cxnId="{937A064C-9DAD-44A5-858E-DF6E769E974B}">
      <dgm:prSet/>
      <dgm:spPr/>
      <dgm:t>
        <a:bodyPr/>
        <a:lstStyle/>
        <a:p>
          <a:endParaRPr lang="tr-TR"/>
        </a:p>
      </dgm:t>
    </dgm:pt>
    <dgm:pt modelId="{BF0CBD84-9F0E-4F94-840D-9390628FD80D}">
      <dgm:prSet phldrT="[Metin]"/>
      <dgm:spPr/>
      <dgm:t>
        <a:bodyPr/>
        <a:lstStyle/>
        <a:p>
          <a:r>
            <a:rPr lang="tr-TR" dirty="0"/>
            <a:t>Sıvı ve Gaz Dinamiği</a:t>
          </a:r>
        </a:p>
      </dgm:t>
    </dgm:pt>
    <dgm:pt modelId="{4BB4C3A3-C502-4B1C-B8DB-83BA85D695B4}" type="parTrans" cxnId="{B4CECAA3-1FE6-4EF3-86D5-8FED51738B98}">
      <dgm:prSet/>
      <dgm:spPr/>
      <dgm:t>
        <a:bodyPr/>
        <a:lstStyle/>
        <a:p>
          <a:endParaRPr lang="tr-TR"/>
        </a:p>
      </dgm:t>
    </dgm:pt>
    <dgm:pt modelId="{B5962673-2538-48BD-9C50-6C00A2CF724D}" type="sibTrans" cxnId="{B4CECAA3-1FE6-4EF3-86D5-8FED51738B98}">
      <dgm:prSet/>
      <dgm:spPr/>
      <dgm:t>
        <a:bodyPr/>
        <a:lstStyle/>
        <a:p>
          <a:endParaRPr lang="tr-TR"/>
        </a:p>
      </dgm:t>
    </dgm:pt>
    <dgm:pt modelId="{93014E10-C1B8-42A3-A12F-B79035D19A7A}" type="pres">
      <dgm:prSet presAssocID="{85F5B72A-33FC-400E-AFD3-A09EB8C93C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3A747B9-CCFA-47A6-B7CA-1619DBB2ECC8}" type="pres">
      <dgm:prSet presAssocID="{EE89FA57-0D76-41D7-8D05-43C9858292C6}" presName="root1" presStyleCnt="0"/>
      <dgm:spPr/>
    </dgm:pt>
    <dgm:pt modelId="{F530E157-960D-4A69-AE6A-7943CFB2FCEF}" type="pres">
      <dgm:prSet presAssocID="{EE89FA57-0D76-41D7-8D05-43C9858292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0823854-9D3A-4312-A99F-8BC88961F17A}" type="pres">
      <dgm:prSet presAssocID="{EE89FA57-0D76-41D7-8D05-43C9858292C6}" presName="level2hierChild" presStyleCnt="0"/>
      <dgm:spPr/>
    </dgm:pt>
    <dgm:pt modelId="{6C6D69DB-03D5-432D-AD04-C2BB456D2BD3}" type="pres">
      <dgm:prSet presAssocID="{A7C239A6-695F-41A0-AE7D-06D7EBD0F60E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42366D51-1F2D-4149-9C49-13C664A3590B}" type="pres">
      <dgm:prSet presAssocID="{A7C239A6-695F-41A0-AE7D-06D7EBD0F60E}" presName="connTx" presStyleLbl="parChTrans1D2" presStyleIdx="0" presStyleCnt="2"/>
      <dgm:spPr/>
      <dgm:t>
        <a:bodyPr/>
        <a:lstStyle/>
        <a:p>
          <a:endParaRPr lang="tr-TR"/>
        </a:p>
      </dgm:t>
    </dgm:pt>
    <dgm:pt modelId="{8B618493-64E7-4B1B-B50A-44F7DAF28FDE}" type="pres">
      <dgm:prSet presAssocID="{9C22445F-E9AD-4E61-BC7D-036DBA83C0B6}" presName="root2" presStyleCnt="0"/>
      <dgm:spPr/>
    </dgm:pt>
    <dgm:pt modelId="{5B236559-DE07-4821-A6F8-D4350EA8F6DB}" type="pres">
      <dgm:prSet presAssocID="{9C22445F-E9AD-4E61-BC7D-036DBA83C0B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35D0ACA-2F53-4A38-B3E2-07EF2397220B}" type="pres">
      <dgm:prSet presAssocID="{9C22445F-E9AD-4E61-BC7D-036DBA83C0B6}" presName="level3hierChild" presStyleCnt="0"/>
      <dgm:spPr/>
    </dgm:pt>
    <dgm:pt modelId="{8C789A23-02A0-4652-B1CE-FE47B26F1455}" type="pres">
      <dgm:prSet presAssocID="{857376F7-594C-4A93-99A3-1E2F34FC9203}" presName="conn2-1" presStyleLbl="parChTrans1D3" presStyleIdx="0" presStyleCnt="4"/>
      <dgm:spPr/>
      <dgm:t>
        <a:bodyPr/>
        <a:lstStyle/>
        <a:p>
          <a:endParaRPr lang="tr-TR"/>
        </a:p>
      </dgm:t>
    </dgm:pt>
    <dgm:pt modelId="{EC47249A-BC8B-441E-9DEC-D39E186221DA}" type="pres">
      <dgm:prSet presAssocID="{857376F7-594C-4A93-99A3-1E2F34FC9203}" presName="connTx" presStyleLbl="parChTrans1D3" presStyleIdx="0" presStyleCnt="4"/>
      <dgm:spPr/>
      <dgm:t>
        <a:bodyPr/>
        <a:lstStyle/>
        <a:p>
          <a:endParaRPr lang="tr-TR"/>
        </a:p>
      </dgm:t>
    </dgm:pt>
    <dgm:pt modelId="{A8A2A135-3B59-4C62-82BF-F566246EEF93}" type="pres">
      <dgm:prSet presAssocID="{8A396218-E0B6-470D-BA07-3ED5DB487988}" presName="root2" presStyleCnt="0"/>
      <dgm:spPr/>
    </dgm:pt>
    <dgm:pt modelId="{9B0ABE13-517F-4595-82D1-29D8613DACD8}" type="pres">
      <dgm:prSet presAssocID="{8A396218-E0B6-470D-BA07-3ED5DB48798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EEB1E6-5ECE-471D-A516-5C41B7F72B7D}" type="pres">
      <dgm:prSet presAssocID="{8A396218-E0B6-470D-BA07-3ED5DB487988}" presName="level3hierChild" presStyleCnt="0"/>
      <dgm:spPr/>
    </dgm:pt>
    <dgm:pt modelId="{B86A5849-0649-4AAA-82C2-7E4671C46B27}" type="pres">
      <dgm:prSet presAssocID="{E2AFE6D2-DCC9-4CF7-BBC1-588A1821607E}" presName="conn2-1" presStyleLbl="parChTrans1D3" presStyleIdx="1" presStyleCnt="4"/>
      <dgm:spPr/>
      <dgm:t>
        <a:bodyPr/>
        <a:lstStyle/>
        <a:p>
          <a:endParaRPr lang="tr-TR"/>
        </a:p>
      </dgm:t>
    </dgm:pt>
    <dgm:pt modelId="{39CBDB66-8BC8-47D8-8B11-2DE30C01CE99}" type="pres">
      <dgm:prSet presAssocID="{E2AFE6D2-DCC9-4CF7-BBC1-588A1821607E}" presName="connTx" presStyleLbl="parChTrans1D3" presStyleIdx="1" presStyleCnt="4"/>
      <dgm:spPr/>
      <dgm:t>
        <a:bodyPr/>
        <a:lstStyle/>
        <a:p>
          <a:endParaRPr lang="tr-TR"/>
        </a:p>
      </dgm:t>
    </dgm:pt>
    <dgm:pt modelId="{7123588C-9ACE-433C-90B7-48D5BEC4043A}" type="pres">
      <dgm:prSet presAssocID="{77C0ADBC-22BB-49D4-B303-F8A9AAEF3AD2}" presName="root2" presStyleCnt="0"/>
      <dgm:spPr/>
    </dgm:pt>
    <dgm:pt modelId="{D9E152E4-DE02-4891-94E0-4D87C555B49C}" type="pres">
      <dgm:prSet presAssocID="{77C0ADBC-22BB-49D4-B303-F8A9AAEF3AD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05D0A0-EE79-4221-96D0-0B9F88EC480B}" type="pres">
      <dgm:prSet presAssocID="{77C0ADBC-22BB-49D4-B303-F8A9AAEF3AD2}" presName="level3hierChild" presStyleCnt="0"/>
      <dgm:spPr/>
    </dgm:pt>
    <dgm:pt modelId="{BFCF5FB6-7C8A-43E5-87BF-733BBFBA32CD}" type="pres">
      <dgm:prSet presAssocID="{4F2EFC0D-335A-450E-BFB3-1B03CA527740}" presName="conn2-1" presStyleLbl="parChTrans1D4" presStyleIdx="0" presStyleCnt="4"/>
      <dgm:spPr/>
      <dgm:t>
        <a:bodyPr/>
        <a:lstStyle/>
        <a:p>
          <a:endParaRPr lang="tr-TR"/>
        </a:p>
      </dgm:t>
    </dgm:pt>
    <dgm:pt modelId="{B35BD596-B7FB-468E-A120-FED180FECE28}" type="pres">
      <dgm:prSet presAssocID="{4F2EFC0D-335A-450E-BFB3-1B03CA527740}" presName="connTx" presStyleLbl="parChTrans1D4" presStyleIdx="0" presStyleCnt="4"/>
      <dgm:spPr/>
      <dgm:t>
        <a:bodyPr/>
        <a:lstStyle/>
        <a:p>
          <a:endParaRPr lang="tr-TR"/>
        </a:p>
      </dgm:t>
    </dgm:pt>
    <dgm:pt modelId="{C25B2F4B-D579-4DAB-A021-5C751C5BEB42}" type="pres">
      <dgm:prSet presAssocID="{E14D61F5-C173-4083-9F02-5842747CDE90}" presName="root2" presStyleCnt="0"/>
      <dgm:spPr/>
    </dgm:pt>
    <dgm:pt modelId="{3B7F4703-6C53-49F3-B222-69E14C88D257}" type="pres">
      <dgm:prSet presAssocID="{E14D61F5-C173-4083-9F02-5842747CDE90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7025F7-1B14-4AAC-8B8D-C72F516D544C}" type="pres">
      <dgm:prSet presAssocID="{E14D61F5-C173-4083-9F02-5842747CDE90}" presName="level3hierChild" presStyleCnt="0"/>
      <dgm:spPr/>
    </dgm:pt>
    <dgm:pt modelId="{FAB92E0C-772E-4E45-8A92-D078753DE1AB}" type="pres">
      <dgm:prSet presAssocID="{B1F39AC2-03DC-4594-9063-48710C61EE1B}" presName="conn2-1" presStyleLbl="parChTrans1D4" presStyleIdx="1" presStyleCnt="4"/>
      <dgm:spPr/>
      <dgm:t>
        <a:bodyPr/>
        <a:lstStyle/>
        <a:p>
          <a:endParaRPr lang="tr-TR"/>
        </a:p>
      </dgm:t>
    </dgm:pt>
    <dgm:pt modelId="{B214A4AD-4BC6-4002-B196-893839688D7F}" type="pres">
      <dgm:prSet presAssocID="{B1F39AC2-03DC-4594-9063-48710C61EE1B}" presName="connTx" presStyleLbl="parChTrans1D4" presStyleIdx="1" presStyleCnt="4"/>
      <dgm:spPr/>
      <dgm:t>
        <a:bodyPr/>
        <a:lstStyle/>
        <a:p>
          <a:endParaRPr lang="tr-TR"/>
        </a:p>
      </dgm:t>
    </dgm:pt>
    <dgm:pt modelId="{4992ABCC-EF1F-45E7-AD7F-CFCC71395305}" type="pres">
      <dgm:prSet presAssocID="{7E853174-1F81-4FD8-9509-35473BC6E2B1}" presName="root2" presStyleCnt="0"/>
      <dgm:spPr/>
    </dgm:pt>
    <dgm:pt modelId="{97BEC6A4-F11F-4542-89F8-430333749773}" type="pres">
      <dgm:prSet presAssocID="{7E853174-1F81-4FD8-9509-35473BC6E2B1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D1FF78-8D6A-42AA-B91E-013636A1C4AE}" type="pres">
      <dgm:prSet presAssocID="{7E853174-1F81-4FD8-9509-35473BC6E2B1}" presName="level3hierChild" presStyleCnt="0"/>
      <dgm:spPr/>
    </dgm:pt>
    <dgm:pt modelId="{A65F8DFF-F5AE-4928-B416-BD460EECC48F}" type="pres">
      <dgm:prSet presAssocID="{712BACF7-2CEB-4800-B044-0768646EF70A}" presName="conn2-1" presStyleLbl="parChTrans1D4" presStyleIdx="2" presStyleCnt="4"/>
      <dgm:spPr/>
      <dgm:t>
        <a:bodyPr/>
        <a:lstStyle/>
        <a:p>
          <a:endParaRPr lang="tr-TR"/>
        </a:p>
      </dgm:t>
    </dgm:pt>
    <dgm:pt modelId="{633483E4-98AA-43B7-ACEF-9DB5279C009E}" type="pres">
      <dgm:prSet presAssocID="{712BACF7-2CEB-4800-B044-0768646EF70A}" presName="connTx" presStyleLbl="parChTrans1D4" presStyleIdx="2" presStyleCnt="4"/>
      <dgm:spPr/>
      <dgm:t>
        <a:bodyPr/>
        <a:lstStyle/>
        <a:p>
          <a:endParaRPr lang="tr-TR"/>
        </a:p>
      </dgm:t>
    </dgm:pt>
    <dgm:pt modelId="{F5E9D184-4A46-463F-B584-0318446B1F00}" type="pres">
      <dgm:prSet presAssocID="{E952D0FB-1117-4EF7-9126-E2F6ECD84E31}" presName="root2" presStyleCnt="0"/>
      <dgm:spPr/>
    </dgm:pt>
    <dgm:pt modelId="{70846B72-3E6B-4A76-9C96-5E3FE3A72107}" type="pres">
      <dgm:prSet presAssocID="{E952D0FB-1117-4EF7-9126-E2F6ECD84E31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F3D411-A884-4C1E-A0E2-D48221782348}" type="pres">
      <dgm:prSet presAssocID="{E952D0FB-1117-4EF7-9126-E2F6ECD84E31}" presName="level3hierChild" presStyleCnt="0"/>
      <dgm:spPr/>
    </dgm:pt>
    <dgm:pt modelId="{0A3FDE93-8AD5-45E5-8DE8-BC8B09529045}" type="pres">
      <dgm:prSet presAssocID="{5956AA21-E1E8-4FB7-A644-4D07A3B14A50}" presName="conn2-1" presStyleLbl="parChTrans1D4" presStyleIdx="3" presStyleCnt="4"/>
      <dgm:spPr/>
      <dgm:t>
        <a:bodyPr/>
        <a:lstStyle/>
        <a:p>
          <a:endParaRPr lang="tr-TR"/>
        </a:p>
      </dgm:t>
    </dgm:pt>
    <dgm:pt modelId="{0FD9C213-D887-4176-9ED9-41D321D92060}" type="pres">
      <dgm:prSet presAssocID="{5956AA21-E1E8-4FB7-A644-4D07A3B14A50}" presName="connTx" presStyleLbl="parChTrans1D4" presStyleIdx="3" presStyleCnt="4"/>
      <dgm:spPr/>
      <dgm:t>
        <a:bodyPr/>
        <a:lstStyle/>
        <a:p>
          <a:endParaRPr lang="tr-TR"/>
        </a:p>
      </dgm:t>
    </dgm:pt>
    <dgm:pt modelId="{BADFC130-4EA0-4AA8-AE51-EB892B0A05FD}" type="pres">
      <dgm:prSet presAssocID="{511EEC14-EE98-4E6D-B5E9-39EC484EB81F}" presName="root2" presStyleCnt="0"/>
      <dgm:spPr/>
    </dgm:pt>
    <dgm:pt modelId="{8D4C2D80-1074-4021-A598-D19FBFC0B22B}" type="pres">
      <dgm:prSet presAssocID="{511EEC14-EE98-4E6D-B5E9-39EC484EB81F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859EA4-0BEE-438B-91C2-63426BA3B690}" type="pres">
      <dgm:prSet presAssocID="{511EEC14-EE98-4E6D-B5E9-39EC484EB81F}" presName="level3hierChild" presStyleCnt="0"/>
      <dgm:spPr/>
    </dgm:pt>
    <dgm:pt modelId="{D6441E5B-5086-4EE9-ABF8-048246016A22}" type="pres">
      <dgm:prSet presAssocID="{D94B433C-C00A-4A88-8EB4-20DF4CB984F6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C75EAD0A-23C6-45C9-9F2D-136EA52F1616}" type="pres">
      <dgm:prSet presAssocID="{D94B433C-C00A-4A88-8EB4-20DF4CB984F6}" presName="connTx" presStyleLbl="parChTrans1D2" presStyleIdx="1" presStyleCnt="2"/>
      <dgm:spPr/>
      <dgm:t>
        <a:bodyPr/>
        <a:lstStyle/>
        <a:p>
          <a:endParaRPr lang="tr-TR"/>
        </a:p>
      </dgm:t>
    </dgm:pt>
    <dgm:pt modelId="{3DDDB8CC-6C1E-492A-AAC8-A517BF1B719D}" type="pres">
      <dgm:prSet presAssocID="{E11AC8B2-61DD-41EA-A398-65A988224885}" presName="root2" presStyleCnt="0"/>
      <dgm:spPr/>
    </dgm:pt>
    <dgm:pt modelId="{F1E5590C-9D38-4E99-98DC-68F1D0DB9B1B}" type="pres">
      <dgm:prSet presAssocID="{E11AC8B2-61DD-41EA-A398-65A98822488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451FC6-24C9-440B-87F5-EB28AEA4993F}" type="pres">
      <dgm:prSet presAssocID="{E11AC8B2-61DD-41EA-A398-65A988224885}" presName="level3hierChild" presStyleCnt="0"/>
      <dgm:spPr/>
    </dgm:pt>
    <dgm:pt modelId="{5BE5728C-C25C-4E02-9DBE-F6A766C135CE}" type="pres">
      <dgm:prSet presAssocID="{EE30786D-6904-4ECB-99D7-6A7EBF06438A}" presName="conn2-1" presStyleLbl="parChTrans1D3" presStyleIdx="2" presStyleCnt="4"/>
      <dgm:spPr/>
      <dgm:t>
        <a:bodyPr/>
        <a:lstStyle/>
        <a:p>
          <a:endParaRPr lang="tr-TR"/>
        </a:p>
      </dgm:t>
    </dgm:pt>
    <dgm:pt modelId="{D563F7A8-DE3C-4B6F-A3EC-03336EE594E8}" type="pres">
      <dgm:prSet presAssocID="{EE30786D-6904-4ECB-99D7-6A7EBF06438A}" presName="connTx" presStyleLbl="parChTrans1D3" presStyleIdx="2" presStyleCnt="4"/>
      <dgm:spPr/>
      <dgm:t>
        <a:bodyPr/>
        <a:lstStyle/>
        <a:p>
          <a:endParaRPr lang="tr-TR"/>
        </a:p>
      </dgm:t>
    </dgm:pt>
    <dgm:pt modelId="{2D1605DD-6514-41CA-A70A-62D55D0F0B84}" type="pres">
      <dgm:prSet presAssocID="{6668758E-6FF8-4D3C-82AF-B9C2F3A5C996}" presName="root2" presStyleCnt="0"/>
      <dgm:spPr/>
    </dgm:pt>
    <dgm:pt modelId="{3320AAA4-FB5D-4BE1-AF3A-1AB2346E8170}" type="pres">
      <dgm:prSet presAssocID="{6668758E-6FF8-4D3C-82AF-B9C2F3A5C99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39FB95-7EC2-45D3-887C-E592BEC35C48}" type="pres">
      <dgm:prSet presAssocID="{6668758E-6FF8-4D3C-82AF-B9C2F3A5C996}" presName="level3hierChild" presStyleCnt="0"/>
      <dgm:spPr/>
    </dgm:pt>
    <dgm:pt modelId="{1CB2D1AD-45F8-4427-AA4B-D682AF7106DD}" type="pres">
      <dgm:prSet presAssocID="{4BB4C3A3-C502-4B1C-B8DB-83BA85D695B4}" presName="conn2-1" presStyleLbl="parChTrans1D3" presStyleIdx="3" presStyleCnt="4"/>
      <dgm:spPr/>
      <dgm:t>
        <a:bodyPr/>
        <a:lstStyle/>
        <a:p>
          <a:endParaRPr lang="tr-TR"/>
        </a:p>
      </dgm:t>
    </dgm:pt>
    <dgm:pt modelId="{D95A42F3-D562-4500-B833-534F2F062A29}" type="pres">
      <dgm:prSet presAssocID="{4BB4C3A3-C502-4B1C-B8DB-83BA85D695B4}" presName="connTx" presStyleLbl="parChTrans1D3" presStyleIdx="3" presStyleCnt="4"/>
      <dgm:spPr/>
      <dgm:t>
        <a:bodyPr/>
        <a:lstStyle/>
        <a:p>
          <a:endParaRPr lang="tr-TR"/>
        </a:p>
      </dgm:t>
    </dgm:pt>
    <dgm:pt modelId="{C0832E91-DD2D-42F8-BAA0-C434AC60F6CF}" type="pres">
      <dgm:prSet presAssocID="{BF0CBD84-9F0E-4F94-840D-9390628FD80D}" presName="root2" presStyleCnt="0"/>
      <dgm:spPr/>
    </dgm:pt>
    <dgm:pt modelId="{93C26749-6797-4875-89D4-03DEC35A9658}" type="pres">
      <dgm:prSet presAssocID="{BF0CBD84-9F0E-4F94-840D-9390628FD80D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F59B82-089C-4A4F-8FE6-51C8CBFBEEE3}" type="pres">
      <dgm:prSet presAssocID="{BF0CBD84-9F0E-4F94-840D-9390628FD80D}" presName="level3hierChild" presStyleCnt="0"/>
      <dgm:spPr/>
    </dgm:pt>
  </dgm:ptLst>
  <dgm:cxnLst>
    <dgm:cxn modelId="{70D70B7A-7118-474C-94BA-4DEF35276F84}" type="presOf" srcId="{5956AA21-E1E8-4FB7-A644-4D07A3B14A50}" destId="{0FD9C213-D887-4176-9ED9-41D321D92060}" srcOrd="1" destOrd="0" presId="urn:microsoft.com/office/officeart/2008/layout/HorizontalMultiLevelHierarchy"/>
    <dgm:cxn modelId="{C0772475-FACE-46C0-9063-61C3C19BADFC}" type="presOf" srcId="{712BACF7-2CEB-4800-B044-0768646EF70A}" destId="{633483E4-98AA-43B7-ACEF-9DB5279C009E}" srcOrd="1" destOrd="0" presId="urn:microsoft.com/office/officeart/2008/layout/HorizontalMultiLevelHierarchy"/>
    <dgm:cxn modelId="{4E2B41A9-434A-4C24-9DFB-F48DF5A1A196}" srcId="{9C22445F-E9AD-4E61-BC7D-036DBA83C0B6}" destId="{8A396218-E0B6-470D-BA07-3ED5DB487988}" srcOrd="0" destOrd="0" parTransId="{857376F7-594C-4A93-99A3-1E2F34FC9203}" sibTransId="{1AD5041C-35E5-4093-ABCE-7D2F2E85A3C9}"/>
    <dgm:cxn modelId="{E7BA3488-F22C-497F-816C-1DA2C09BE728}" type="presOf" srcId="{4BB4C3A3-C502-4B1C-B8DB-83BA85D695B4}" destId="{1CB2D1AD-45F8-4427-AA4B-D682AF7106DD}" srcOrd="0" destOrd="0" presId="urn:microsoft.com/office/officeart/2008/layout/HorizontalMultiLevelHierarchy"/>
    <dgm:cxn modelId="{F0287B48-7142-47E0-AE93-F71C672C7062}" type="presOf" srcId="{6668758E-6FF8-4D3C-82AF-B9C2F3A5C996}" destId="{3320AAA4-FB5D-4BE1-AF3A-1AB2346E8170}" srcOrd="0" destOrd="0" presId="urn:microsoft.com/office/officeart/2008/layout/HorizontalMultiLevelHierarchy"/>
    <dgm:cxn modelId="{8B005EDB-672F-49FB-B598-56F47E009A7B}" type="presOf" srcId="{B1F39AC2-03DC-4594-9063-48710C61EE1B}" destId="{B214A4AD-4BC6-4002-B196-893839688D7F}" srcOrd="1" destOrd="0" presId="urn:microsoft.com/office/officeart/2008/layout/HorizontalMultiLevelHierarchy"/>
    <dgm:cxn modelId="{40989E6E-0110-4A32-AD3C-E94C47EAFC6A}" type="presOf" srcId="{8A396218-E0B6-470D-BA07-3ED5DB487988}" destId="{9B0ABE13-517F-4595-82D1-29D8613DACD8}" srcOrd="0" destOrd="0" presId="urn:microsoft.com/office/officeart/2008/layout/HorizontalMultiLevelHierarchy"/>
    <dgm:cxn modelId="{F3B1276B-6EC1-4020-9CCA-2F68BAF2D3C3}" type="presOf" srcId="{E11AC8B2-61DD-41EA-A398-65A988224885}" destId="{F1E5590C-9D38-4E99-98DC-68F1D0DB9B1B}" srcOrd="0" destOrd="0" presId="urn:microsoft.com/office/officeart/2008/layout/HorizontalMultiLevelHierarchy"/>
    <dgm:cxn modelId="{8B41D276-4774-4766-9B73-7842A3498D5F}" type="presOf" srcId="{4F2EFC0D-335A-450E-BFB3-1B03CA527740}" destId="{B35BD596-B7FB-468E-A120-FED180FECE28}" srcOrd="1" destOrd="0" presId="urn:microsoft.com/office/officeart/2008/layout/HorizontalMultiLevelHierarchy"/>
    <dgm:cxn modelId="{EEEBE2A0-5E2F-4AD2-9E03-AD5CCA71D4EE}" type="presOf" srcId="{EE89FA57-0D76-41D7-8D05-43C9858292C6}" destId="{F530E157-960D-4A69-AE6A-7943CFB2FCEF}" srcOrd="0" destOrd="0" presId="urn:microsoft.com/office/officeart/2008/layout/HorizontalMultiLevelHierarchy"/>
    <dgm:cxn modelId="{B0216585-21FD-40A6-9936-68A98EDE8BE4}" srcId="{EE89FA57-0D76-41D7-8D05-43C9858292C6}" destId="{E11AC8B2-61DD-41EA-A398-65A988224885}" srcOrd="1" destOrd="0" parTransId="{D94B433C-C00A-4A88-8EB4-20DF4CB984F6}" sibTransId="{54832EC1-21D6-4428-AD55-C87BF0C016DB}"/>
    <dgm:cxn modelId="{8D485DC3-FC1A-4808-9002-54C57B0054A7}" type="presOf" srcId="{857376F7-594C-4A93-99A3-1E2F34FC9203}" destId="{EC47249A-BC8B-441E-9DEC-D39E186221DA}" srcOrd="1" destOrd="0" presId="urn:microsoft.com/office/officeart/2008/layout/HorizontalMultiLevelHierarchy"/>
    <dgm:cxn modelId="{CBE5F601-6963-406D-A066-8B3A545C8775}" type="presOf" srcId="{EE30786D-6904-4ECB-99D7-6A7EBF06438A}" destId="{5BE5728C-C25C-4E02-9DBE-F6A766C135CE}" srcOrd="0" destOrd="0" presId="urn:microsoft.com/office/officeart/2008/layout/HorizontalMultiLevelHierarchy"/>
    <dgm:cxn modelId="{7703D813-4C41-4374-B49B-3E52EAA0E9EC}" type="presOf" srcId="{A7C239A6-695F-41A0-AE7D-06D7EBD0F60E}" destId="{6C6D69DB-03D5-432D-AD04-C2BB456D2BD3}" srcOrd="0" destOrd="0" presId="urn:microsoft.com/office/officeart/2008/layout/HorizontalMultiLevelHierarchy"/>
    <dgm:cxn modelId="{26130BEA-ACD5-447F-A13F-1B7F9896CBDE}" srcId="{85F5B72A-33FC-400E-AFD3-A09EB8C93CB7}" destId="{EE89FA57-0D76-41D7-8D05-43C9858292C6}" srcOrd="0" destOrd="0" parTransId="{68841EBD-3943-4DBF-A1DA-9A8CD5489305}" sibTransId="{8371C761-55D7-4F19-9EE2-1A11F84B895F}"/>
    <dgm:cxn modelId="{6C35C492-3AB5-4FCF-805E-293A748ED62F}" type="presOf" srcId="{77C0ADBC-22BB-49D4-B303-F8A9AAEF3AD2}" destId="{D9E152E4-DE02-4891-94E0-4D87C555B49C}" srcOrd="0" destOrd="0" presId="urn:microsoft.com/office/officeart/2008/layout/HorizontalMultiLevelHierarchy"/>
    <dgm:cxn modelId="{7689948A-45BF-4CEC-9451-90AE6A78A690}" type="presOf" srcId="{D94B433C-C00A-4A88-8EB4-20DF4CB984F6}" destId="{C75EAD0A-23C6-45C9-9F2D-136EA52F1616}" srcOrd="1" destOrd="0" presId="urn:microsoft.com/office/officeart/2008/layout/HorizontalMultiLevelHierarchy"/>
    <dgm:cxn modelId="{329619EF-AD16-41AA-B1AD-73AA444E0F5C}" srcId="{EE89FA57-0D76-41D7-8D05-43C9858292C6}" destId="{9C22445F-E9AD-4E61-BC7D-036DBA83C0B6}" srcOrd="0" destOrd="0" parTransId="{A7C239A6-695F-41A0-AE7D-06D7EBD0F60E}" sibTransId="{35EE46A4-2CA5-4E00-9AF9-EE1020242443}"/>
    <dgm:cxn modelId="{4A24B610-0597-41E3-A35A-D534269C04B3}" type="presOf" srcId="{4BB4C3A3-C502-4B1C-B8DB-83BA85D695B4}" destId="{D95A42F3-D562-4500-B833-534F2F062A29}" srcOrd="1" destOrd="0" presId="urn:microsoft.com/office/officeart/2008/layout/HorizontalMultiLevelHierarchy"/>
    <dgm:cxn modelId="{5DAE6F7B-5F55-40AE-8C62-6AC4FA8CB085}" type="presOf" srcId="{A7C239A6-695F-41A0-AE7D-06D7EBD0F60E}" destId="{42366D51-1F2D-4149-9C49-13C664A3590B}" srcOrd="1" destOrd="0" presId="urn:microsoft.com/office/officeart/2008/layout/HorizontalMultiLevelHierarchy"/>
    <dgm:cxn modelId="{A1324DC3-9522-4B8D-A48E-CB6B1355F433}" type="presOf" srcId="{E952D0FB-1117-4EF7-9126-E2F6ECD84E31}" destId="{70846B72-3E6B-4A76-9C96-5E3FE3A72107}" srcOrd="0" destOrd="0" presId="urn:microsoft.com/office/officeart/2008/layout/HorizontalMultiLevelHierarchy"/>
    <dgm:cxn modelId="{9D02B3C3-662B-46E5-967C-1D32BE115C00}" type="presOf" srcId="{5956AA21-E1E8-4FB7-A644-4D07A3B14A50}" destId="{0A3FDE93-8AD5-45E5-8DE8-BC8B09529045}" srcOrd="0" destOrd="0" presId="urn:microsoft.com/office/officeart/2008/layout/HorizontalMultiLevelHierarchy"/>
    <dgm:cxn modelId="{08D4ECB2-413B-4C8D-90AF-1BB76EEF13B4}" type="presOf" srcId="{9C22445F-E9AD-4E61-BC7D-036DBA83C0B6}" destId="{5B236559-DE07-4821-A6F8-D4350EA8F6DB}" srcOrd="0" destOrd="0" presId="urn:microsoft.com/office/officeart/2008/layout/HorizontalMultiLevelHierarchy"/>
    <dgm:cxn modelId="{C9C7A60F-C1A0-43E3-98DF-A0240754A0C8}" type="presOf" srcId="{4F2EFC0D-335A-450E-BFB3-1B03CA527740}" destId="{BFCF5FB6-7C8A-43E5-87BF-733BBFBA32CD}" srcOrd="0" destOrd="0" presId="urn:microsoft.com/office/officeart/2008/layout/HorizontalMultiLevelHierarchy"/>
    <dgm:cxn modelId="{EFE6A8B3-F3F6-4D83-8EF6-1D3B09F51B4E}" type="presOf" srcId="{712BACF7-2CEB-4800-B044-0768646EF70A}" destId="{A65F8DFF-F5AE-4928-B416-BD460EECC48F}" srcOrd="0" destOrd="0" presId="urn:microsoft.com/office/officeart/2008/layout/HorizontalMultiLevelHierarchy"/>
    <dgm:cxn modelId="{FC39E106-4D89-4601-9845-FEEC3C8BAE9F}" srcId="{77C0ADBC-22BB-49D4-B303-F8A9AAEF3AD2}" destId="{7E853174-1F81-4FD8-9509-35473BC6E2B1}" srcOrd="1" destOrd="0" parTransId="{B1F39AC2-03DC-4594-9063-48710C61EE1B}" sibTransId="{B5A1327D-8807-4F89-8A87-405ECF946AD4}"/>
    <dgm:cxn modelId="{09BAAD51-1DA8-4787-A451-3DCA275BF61D}" type="presOf" srcId="{EE30786D-6904-4ECB-99D7-6A7EBF06438A}" destId="{D563F7A8-DE3C-4B6F-A3EC-03336EE594E8}" srcOrd="1" destOrd="0" presId="urn:microsoft.com/office/officeart/2008/layout/HorizontalMultiLevelHierarchy"/>
    <dgm:cxn modelId="{3DE5E88E-B974-4865-9965-9D197D333E2C}" type="presOf" srcId="{857376F7-594C-4A93-99A3-1E2F34FC9203}" destId="{8C789A23-02A0-4652-B1CE-FE47B26F1455}" srcOrd="0" destOrd="0" presId="urn:microsoft.com/office/officeart/2008/layout/HorizontalMultiLevelHierarchy"/>
    <dgm:cxn modelId="{9469679B-B576-4BA5-A520-969CA3046684}" type="presOf" srcId="{B1F39AC2-03DC-4594-9063-48710C61EE1B}" destId="{FAB92E0C-772E-4E45-8A92-D078753DE1AB}" srcOrd="0" destOrd="0" presId="urn:microsoft.com/office/officeart/2008/layout/HorizontalMultiLevelHierarchy"/>
    <dgm:cxn modelId="{B1561A6B-E14D-4771-ACC2-9D2C94475CE9}" type="presOf" srcId="{D94B433C-C00A-4A88-8EB4-20DF4CB984F6}" destId="{D6441E5B-5086-4EE9-ABF8-048246016A22}" srcOrd="0" destOrd="0" presId="urn:microsoft.com/office/officeart/2008/layout/HorizontalMultiLevelHierarchy"/>
    <dgm:cxn modelId="{FA3B6B22-98CC-4D55-9A43-282082B8A2A5}" type="presOf" srcId="{E14D61F5-C173-4083-9F02-5842747CDE90}" destId="{3B7F4703-6C53-49F3-B222-69E14C88D257}" srcOrd="0" destOrd="0" presId="urn:microsoft.com/office/officeart/2008/layout/HorizontalMultiLevelHierarchy"/>
    <dgm:cxn modelId="{9B6D2179-8268-47F4-82DE-88B0A4B5D2E9}" type="presOf" srcId="{7E853174-1F81-4FD8-9509-35473BC6E2B1}" destId="{97BEC6A4-F11F-4542-89F8-430333749773}" srcOrd="0" destOrd="0" presId="urn:microsoft.com/office/officeart/2008/layout/HorizontalMultiLevelHierarchy"/>
    <dgm:cxn modelId="{AC297945-A6BA-4B1A-AA9F-1D73D241AFA4}" type="presOf" srcId="{E2AFE6D2-DCC9-4CF7-BBC1-588A1821607E}" destId="{39CBDB66-8BC8-47D8-8B11-2DE30C01CE99}" srcOrd="1" destOrd="0" presId="urn:microsoft.com/office/officeart/2008/layout/HorizontalMultiLevelHierarchy"/>
    <dgm:cxn modelId="{937A064C-9DAD-44A5-858E-DF6E769E974B}" srcId="{E11AC8B2-61DD-41EA-A398-65A988224885}" destId="{6668758E-6FF8-4D3C-82AF-B9C2F3A5C996}" srcOrd="0" destOrd="0" parTransId="{EE30786D-6904-4ECB-99D7-6A7EBF06438A}" sibTransId="{F3CE1CB6-1979-4424-8769-9A67D222487D}"/>
    <dgm:cxn modelId="{9D50B01F-94C6-4A5C-B0CD-D15087502D66}" type="presOf" srcId="{BF0CBD84-9F0E-4F94-840D-9390628FD80D}" destId="{93C26749-6797-4875-89D4-03DEC35A9658}" srcOrd="0" destOrd="0" presId="urn:microsoft.com/office/officeart/2008/layout/HorizontalMultiLevelHierarchy"/>
    <dgm:cxn modelId="{60688EE0-A267-49DB-8119-2ECFAFC16D36}" srcId="{9C22445F-E9AD-4E61-BC7D-036DBA83C0B6}" destId="{77C0ADBC-22BB-49D4-B303-F8A9AAEF3AD2}" srcOrd="1" destOrd="0" parTransId="{E2AFE6D2-DCC9-4CF7-BBC1-588A1821607E}" sibTransId="{12268287-84CD-45C4-9B37-15C3144090CC}"/>
    <dgm:cxn modelId="{B8DE4E4C-F288-422D-A5B5-C1F87E673917}" type="presOf" srcId="{511EEC14-EE98-4E6D-B5E9-39EC484EB81F}" destId="{8D4C2D80-1074-4021-A598-D19FBFC0B22B}" srcOrd="0" destOrd="0" presId="urn:microsoft.com/office/officeart/2008/layout/HorizontalMultiLevelHierarchy"/>
    <dgm:cxn modelId="{DF562922-AF02-40F6-B0FE-157B9D77537F}" srcId="{77C0ADBC-22BB-49D4-B303-F8A9AAEF3AD2}" destId="{E14D61F5-C173-4083-9F02-5842747CDE90}" srcOrd="0" destOrd="0" parTransId="{4F2EFC0D-335A-450E-BFB3-1B03CA527740}" sibTransId="{33DDD384-514D-4D6E-B281-3DBBB698F70A}"/>
    <dgm:cxn modelId="{9FA73753-E052-4731-B73F-BEDDE3F04213}" srcId="{7E853174-1F81-4FD8-9509-35473BC6E2B1}" destId="{E952D0FB-1117-4EF7-9126-E2F6ECD84E31}" srcOrd="0" destOrd="0" parTransId="{712BACF7-2CEB-4800-B044-0768646EF70A}" sibTransId="{79FB4646-F2FB-4A1C-9E19-7CA5B904C848}"/>
    <dgm:cxn modelId="{CDD2D5D0-3872-4334-AD75-7C0B59580295}" type="presOf" srcId="{E2AFE6D2-DCC9-4CF7-BBC1-588A1821607E}" destId="{B86A5849-0649-4AAA-82C2-7E4671C46B27}" srcOrd="0" destOrd="0" presId="urn:microsoft.com/office/officeart/2008/layout/HorizontalMultiLevelHierarchy"/>
    <dgm:cxn modelId="{E0AE486B-7F92-49F1-96C1-5BFC333DF5DF}" type="presOf" srcId="{85F5B72A-33FC-400E-AFD3-A09EB8C93CB7}" destId="{93014E10-C1B8-42A3-A12F-B79035D19A7A}" srcOrd="0" destOrd="0" presId="urn:microsoft.com/office/officeart/2008/layout/HorizontalMultiLevelHierarchy"/>
    <dgm:cxn modelId="{B4CECAA3-1FE6-4EF3-86D5-8FED51738B98}" srcId="{E11AC8B2-61DD-41EA-A398-65A988224885}" destId="{BF0CBD84-9F0E-4F94-840D-9390628FD80D}" srcOrd="1" destOrd="0" parTransId="{4BB4C3A3-C502-4B1C-B8DB-83BA85D695B4}" sibTransId="{B5962673-2538-48BD-9C50-6C00A2CF724D}"/>
    <dgm:cxn modelId="{CAC26A6D-E8DA-4DEB-BA25-5630BDCEEE46}" srcId="{7E853174-1F81-4FD8-9509-35473BC6E2B1}" destId="{511EEC14-EE98-4E6D-B5E9-39EC484EB81F}" srcOrd="1" destOrd="0" parTransId="{5956AA21-E1E8-4FB7-A644-4D07A3B14A50}" sibTransId="{2CFA56DD-09DD-43AB-833D-0AAEA2C91330}"/>
    <dgm:cxn modelId="{04DC7AEB-1EAD-4FC7-908B-72FEB0CB1001}" type="presParOf" srcId="{93014E10-C1B8-42A3-A12F-B79035D19A7A}" destId="{B3A747B9-CCFA-47A6-B7CA-1619DBB2ECC8}" srcOrd="0" destOrd="0" presId="urn:microsoft.com/office/officeart/2008/layout/HorizontalMultiLevelHierarchy"/>
    <dgm:cxn modelId="{FEAA77BD-D86B-4668-8FBD-9081311BAD2A}" type="presParOf" srcId="{B3A747B9-CCFA-47A6-B7CA-1619DBB2ECC8}" destId="{F530E157-960D-4A69-AE6A-7943CFB2FCEF}" srcOrd="0" destOrd="0" presId="urn:microsoft.com/office/officeart/2008/layout/HorizontalMultiLevelHierarchy"/>
    <dgm:cxn modelId="{5477F298-F762-48C7-999E-E3FC986FB2C0}" type="presParOf" srcId="{B3A747B9-CCFA-47A6-B7CA-1619DBB2ECC8}" destId="{80823854-9D3A-4312-A99F-8BC88961F17A}" srcOrd="1" destOrd="0" presId="urn:microsoft.com/office/officeart/2008/layout/HorizontalMultiLevelHierarchy"/>
    <dgm:cxn modelId="{A3A951EB-7189-4AB7-B93D-71D324D940C9}" type="presParOf" srcId="{80823854-9D3A-4312-A99F-8BC88961F17A}" destId="{6C6D69DB-03D5-432D-AD04-C2BB456D2BD3}" srcOrd="0" destOrd="0" presId="urn:microsoft.com/office/officeart/2008/layout/HorizontalMultiLevelHierarchy"/>
    <dgm:cxn modelId="{1F66B921-98FA-49FF-BD2B-3FD2A12E1FB5}" type="presParOf" srcId="{6C6D69DB-03D5-432D-AD04-C2BB456D2BD3}" destId="{42366D51-1F2D-4149-9C49-13C664A3590B}" srcOrd="0" destOrd="0" presId="urn:microsoft.com/office/officeart/2008/layout/HorizontalMultiLevelHierarchy"/>
    <dgm:cxn modelId="{E2525A7F-DC76-445E-A743-57478DA5F7BD}" type="presParOf" srcId="{80823854-9D3A-4312-A99F-8BC88961F17A}" destId="{8B618493-64E7-4B1B-B50A-44F7DAF28FDE}" srcOrd="1" destOrd="0" presId="urn:microsoft.com/office/officeart/2008/layout/HorizontalMultiLevelHierarchy"/>
    <dgm:cxn modelId="{195586C7-E240-4D4A-9CCE-B2F65F22D990}" type="presParOf" srcId="{8B618493-64E7-4B1B-B50A-44F7DAF28FDE}" destId="{5B236559-DE07-4821-A6F8-D4350EA8F6DB}" srcOrd="0" destOrd="0" presId="urn:microsoft.com/office/officeart/2008/layout/HorizontalMultiLevelHierarchy"/>
    <dgm:cxn modelId="{0BA5C84F-D6ED-496A-8434-A9BFA2653CEA}" type="presParOf" srcId="{8B618493-64E7-4B1B-B50A-44F7DAF28FDE}" destId="{C35D0ACA-2F53-4A38-B3E2-07EF2397220B}" srcOrd="1" destOrd="0" presId="urn:microsoft.com/office/officeart/2008/layout/HorizontalMultiLevelHierarchy"/>
    <dgm:cxn modelId="{7C0102F8-D2E7-4BC8-A06C-F9DFCA42CD7C}" type="presParOf" srcId="{C35D0ACA-2F53-4A38-B3E2-07EF2397220B}" destId="{8C789A23-02A0-4652-B1CE-FE47B26F1455}" srcOrd="0" destOrd="0" presId="urn:microsoft.com/office/officeart/2008/layout/HorizontalMultiLevelHierarchy"/>
    <dgm:cxn modelId="{895EA99B-D1B1-4A20-9329-F42B4A4760CA}" type="presParOf" srcId="{8C789A23-02A0-4652-B1CE-FE47B26F1455}" destId="{EC47249A-BC8B-441E-9DEC-D39E186221DA}" srcOrd="0" destOrd="0" presId="urn:microsoft.com/office/officeart/2008/layout/HorizontalMultiLevelHierarchy"/>
    <dgm:cxn modelId="{65804FC1-8E60-4295-B4B7-676776575632}" type="presParOf" srcId="{C35D0ACA-2F53-4A38-B3E2-07EF2397220B}" destId="{A8A2A135-3B59-4C62-82BF-F566246EEF93}" srcOrd="1" destOrd="0" presId="urn:microsoft.com/office/officeart/2008/layout/HorizontalMultiLevelHierarchy"/>
    <dgm:cxn modelId="{B8FFF898-C4B6-405F-80B9-0C696F6E25BC}" type="presParOf" srcId="{A8A2A135-3B59-4C62-82BF-F566246EEF93}" destId="{9B0ABE13-517F-4595-82D1-29D8613DACD8}" srcOrd="0" destOrd="0" presId="urn:microsoft.com/office/officeart/2008/layout/HorizontalMultiLevelHierarchy"/>
    <dgm:cxn modelId="{DE48F5DD-94AF-436D-9401-A1ACD2CCD73E}" type="presParOf" srcId="{A8A2A135-3B59-4C62-82BF-F566246EEF93}" destId="{22EEB1E6-5ECE-471D-A516-5C41B7F72B7D}" srcOrd="1" destOrd="0" presId="urn:microsoft.com/office/officeart/2008/layout/HorizontalMultiLevelHierarchy"/>
    <dgm:cxn modelId="{6B46E122-6CB2-4ACF-8BFA-804293FA9EF5}" type="presParOf" srcId="{C35D0ACA-2F53-4A38-B3E2-07EF2397220B}" destId="{B86A5849-0649-4AAA-82C2-7E4671C46B27}" srcOrd="2" destOrd="0" presId="urn:microsoft.com/office/officeart/2008/layout/HorizontalMultiLevelHierarchy"/>
    <dgm:cxn modelId="{DBCA5DFC-FD50-42F4-B4F0-AF9F7156FADF}" type="presParOf" srcId="{B86A5849-0649-4AAA-82C2-7E4671C46B27}" destId="{39CBDB66-8BC8-47D8-8B11-2DE30C01CE99}" srcOrd="0" destOrd="0" presId="urn:microsoft.com/office/officeart/2008/layout/HorizontalMultiLevelHierarchy"/>
    <dgm:cxn modelId="{B455ECD2-3CC3-4C07-8F1B-AF24DFF4EEC2}" type="presParOf" srcId="{C35D0ACA-2F53-4A38-B3E2-07EF2397220B}" destId="{7123588C-9ACE-433C-90B7-48D5BEC4043A}" srcOrd="3" destOrd="0" presId="urn:microsoft.com/office/officeart/2008/layout/HorizontalMultiLevelHierarchy"/>
    <dgm:cxn modelId="{AF77A9C8-2DEA-4A62-AE6B-EB154333CEE1}" type="presParOf" srcId="{7123588C-9ACE-433C-90B7-48D5BEC4043A}" destId="{D9E152E4-DE02-4891-94E0-4D87C555B49C}" srcOrd="0" destOrd="0" presId="urn:microsoft.com/office/officeart/2008/layout/HorizontalMultiLevelHierarchy"/>
    <dgm:cxn modelId="{22D5222B-8682-4E9B-872C-FEF799F7046D}" type="presParOf" srcId="{7123588C-9ACE-433C-90B7-48D5BEC4043A}" destId="{7405D0A0-EE79-4221-96D0-0B9F88EC480B}" srcOrd="1" destOrd="0" presId="urn:microsoft.com/office/officeart/2008/layout/HorizontalMultiLevelHierarchy"/>
    <dgm:cxn modelId="{C0C47377-5DC5-4108-8F07-9C9982FD6E7B}" type="presParOf" srcId="{7405D0A0-EE79-4221-96D0-0B9F88EC480B}" destId="{BFCF5FB6-7C8A-43E5-87BF-733BBFBA32CD}" srcOrd="0" destOrd="0" presId="urn:microsoft.com/office/officeart/2008/layout/HorizontalMultiLevelHierarchy"/>
    <dgm:cxn modelId="{32D766FD-85A1-4D84-8E8E-312C9E2226D0}" type="presParOf" srcId="{BFCF5FB6-7C8A-43E5-87BF-733BBFBA32CD}" destId="{B35BD596-B7FB-468E-A120-FED180FECE28}" srcOrd="0" destOrd="0" presId="urn:microsoft.com/office/officeart/2008/layout/HorizontalMultiLevelHierarchy"/>
    <dgm:cxn modelId="{DEBBFBDA-0F61-4331-95FB-F74070087275}" type="presParOf" srcId="{7405D0A0-EE79-4221-96D0-0B9F88EC480B}" destId="{C25B2F4B-D579-4DAB-A021-5C751C5BEB42}" srcOrd="1" destOrd="0" presId="urn:microsoft.com/office/officeart/2008/layout/HorizontalMultiLevelHierarchy"/>
    <dgm:cxn modelId="{4A1E434F-1F10-4D29-A1E7-0829C9B634ED}" type="presParOf" srcId="{C25B2F4B-D579-4DAB-A021-5C751C5BEB42}" destId="{3B7F4703-6C53-49F3-B222-69E14C88D257}" srcOrd="0" destOrd="0" presId="urn:microsoft.com/office/officeart/2008/layout/HorizontalMultiLevelHierarchy"/>
    <dgm:cxn modelId="{83396991-FF7C-4E1B-81BB-7F6C4D267683}" type="presParOf" srcId="{C25B2F4B-D579-4DAB-A021-5C751C5BEB42}" destId="{EF7025F7-1B14-4AAC-8B8D-C72F516D544C}" srcOrd="1" destOrd="0" presId="urn:microsoft.com/office/officeart/2008/layout/HorizontalMultiLevelHierarchy"/>
    <dgm:cxn modelId="{CF451921-6AB4-4C15-95B6-D6DD3B9F2BBE}" type="presParOf" srcId="{7405D0A0-EE79-4221-96D0-0B9F88EC480B}" destId="{FAB92E0C-772E-4E45-8A92-D078753DE1AB}" srcOrd="2" destOrd="0" presId="urn:microsoft.com/office/officeart/2008/layout/HorizontalMultiLevelHierarchy"/>
    <dgm:cxn modelId="{FE3D7C5B-1D3D-42E8-BFEB-69F5C8EB3EA3}" type="presParOf" srcId="{FAB92E0C-772E-4E45-8A92-D078753DE1AB}" destId="{B214A4AD-4BC6-4002-B196-893839688D7F}" srcOrd="0" destOrd="0" presId="urn:microsoft.com/office/officeart/2008/layout/HorizontalMultiLevelHierarchy"/>
    <dgm:cxn modelId="{35C3E011-592B-4960-B6D0-BED799BF636B}" type="presParOf" srcId="{7405D0A0-EE79-4221-96D0-0B9F88EC480B}" destId="{4992ABCC-EF1F-45E7-AD7F-CFCC71395305}" srcOrd="3" destOrd="0" presId="urn:microsoft.com/office/officeart/2008/layout/HorizontalMultiLevelHierarchy"/>
    <dgm:cxn modelId="{E3FAEA7E-F4B7-4E17-AACE-7CA8A0D11431}" type="presParOf" srcId="{4992ABCC-EF1F-45E7-AD7F-CFCC71395305}" destId="{97BEC6A4-F11F-4542-89F8-430333749773}" srcOrd="0" destOrd="0" presId="urn:microsoft.com/office/officeart/2008/layout/HorizontalMultiLevelHierarchy"/>
    <dgm:cxn modelId="{634BE6AD-B4AE-4FDA-9D0E-E94CCEA3B43F}" type="presParOf" srcId="{4992ABCC-EF1F-45E7-AD7F-CFCC71395305}" destId="{06D1FF78-8D6A-42AA-B91E-013636A1C4AE}" srcOrd="1" destOrd="0" presId="urn:microsoft.com/office/officeart/2008/layout/HorizontalMultiLevelHierarchy"/>
    <dgm:cxn modelId="{ED98961D-6977-42F1-A3DF-BEFC3523D717}" type="presParOf" srcId="{06D1FF78-8D6A-42AA-B91E-013636A1C4AE}" destId="{A65F8DFF-F5AE-4928-B416-BD460EECC48F}" srcOrd="0" destOrd="0" presId="urn:microsoft.com/office/officeart/2008/layout/HorizontalMultiLevelHierarchy"/>
    <dgm:cxn modelId="{991DF880-781C-4277-A763-72D6259FF02C}" type="presParOf" srcId="{A65F8DFF-F5AE-4928-B416-BD460EECC48F}" destId="{633483E4-98AA-43B7-ACEF-9DB5279C009E}" srcOrd="0" destOrd="0" presId="urn:microsoft.com/office/officeart/2008/layout/HorizontalMultiLevelHierarchy"/>
    <dgm:cxn modelId="{C1A9C636-65B8-4195-A7AC-CC91BCFD2303}" type="presParOf" srcId="{06D1FF78-8D6A-42AA-B91E-013636A1C4AE}" destId="{F5E9D184-4A46-463F-B584-0318446B1F00}" srcOrd="1" destOrd="0" presId="urn:microsoft.com/office/officeart/2008/layout/HorizontalMultiLevelHierarchy"/>
    <dgm:cxn modelId="{ECB41AF7-5EA3-4BB4-932C-7D7EAB20487C}" type="presParOf" srcId="{F5E9D184-4A46-463F-B584-0318446B1F00}" destId="{70846B72-3E6B-4A76-9C96-5E3FE3A72107}" srcOrd="0" destOrd="0" presId="urn:microsoft.com/office/officeart/2008/layout/HorizontalMultiLevelHierarchy"/>
    <dgm:cxn modelId="{759959E5-A054-4048-AD61-0C441CF9A42D}" type="presParOf" srcId="{F5E9D184-4A46-463F-B584-0318446B1F00}" destId="{E6F3D411-A884-4C1E-A0E2-D48221782348}" srcOrd="1" destOrd="0" presId="urn:microsoft.com/office/officeart/2008/layout/HorizontalMultiLevelHierarchy"/>
    <dgm:cxn modelId="{FF9D182B-0E1F-4078-9330-E1942CF82C43}" type="presParOf" srcId="{06D1FF78-8D6A-42AA-B91E-013636A1C4AE}" destId="{0A3FDE93-8AD5-45E5-8DE8-BC8B09529045}" srcOrd="2" destOrd="0" presId="urn:microsoft.com/office/officeart/2008/layout/HorizontalMultiLevelHierarchy"/>
    <dgm:cxn modelId="{A9BC7177-5295-44FD-B6DD-CF92CFDC466C}" type="presParOf" srcId="{0A3FDE93-8AD5-45E5-8DE8-BC8B09529045}" destId="{0FD9C213-D887-4176-9ED9-41D321D92060}" srcOrd="0" destOrd="0" presId="urn:microsoft.com/office/officeart/2008/layout/HorizontalMultiLevelHierarchy"/>
    <dgm:cxn modelId="{7FCE1710-FFF0-4FA5-87C1-35F74D3C9C6F}" type="presParOf" srcId="{06D1FF78-8D6A-42AA-B91E-013636A1C4AE}" destId="{BADFC130-4EA0-4AA8-AE51-EB892B0A05FD}" srcOrd="3" destOrd="0" presId="urn:microsoft.com/office/officeart/2008/layout/HorizontalMultiLevelHierarchy"/>
    <dgm:cxn modelId="{1472DD66-A364-4CA3-83DB-3CB28E9726E4}" type="presParOf" srcId="{BADFC130-4EA0-4AA8-AE51-EB892B0A05FD}" destId="{8D4C2D80-1074-4021-A598-D19FBFC0B22B}" srcOrd="0" destOrd="0" presId="urn:microsoft.com/office/officeart/2008/layout/HorizontalMultiLevelHierarchy"/>
    <dgm:cxn modelId="{A30415E7-EA7E-453F-BCAA-0C8F235655F8}" type="presParOf" srcId="{BADFC130-4EA0-4AA8-AE51-EB892B0A05FD}" destId="{5C859EA4-0BEE-438B-91C2-63426BA3B690}" srcOrd="1" destOrd="0" presId="urn:microsoft.com/office/officeart/2008/layout/HorizontalMultiLevelHierarchy"/>
    <dgm:cxn modelId="{88C4173A-F372-4CC8-9B82-775F0CE6ACEA}" type="presParOf" srcId="{80823854-9D3A-4312-A99F-8BC88961F17A}" destId="{D6441E5B-5086-4EE9-ABF8-048246016A22}" srcOrd="2" destOrd="0" presId="urn:microsoft.com/office/officeart/2008/layout/HorizontalMultiLevelHierarchy"/>
    <dgm:cxn modelId="{8653B106-3C3E-46E1-86F9-979D16113129}" type="presParOf" srcId="{D6441E5B-5086-4EE9-ABF8-048246016A22}" destId="{C75EAD0A-23C6-45C9-9F2D-136EA52F1616}" srcOrd="0" destOrd="0" presId="urn:microsoft.com/office/officeart/2008/layout/HorizontalMultiLevelHierarchy"/>
    <dgm:cxn modelId="{4BDFE5AC-7826-4140-A8AC-D3BCE99F65AF}" type="presParOf" srcId="{80823854-9D3A-4312-A99F-8BC88961F17A}" destId="{3DDDB8CC-6C1E-492A-AAC8-A517BF1B719D}" srcOrd="3" destOrd="0" presId="urn:microsoft.com/office/officeart/2008/layout/HorizontalMultiLevelHierarchy"/>
    <dgm:cxn modelId="{0FADB673-BF22-436A-837A-CF819295CC3F}" type="presParOf" srcId="{3DDDB8CC-6C1E-492A-AAC8-A517BF1B719D}" destId="{F1E5590C-9D38-4E99-98DC-68F1D0DB9B1B}" srcOrd="0" destOrd="0" presId="urn:microsoft.com/office/officeart/2008/layout/HorizontalMultiLevelHierarchy"/>
    <dgm:cxn modelId="{C5CB69CF-2AAF-43D4-ADE3-08B960274298}" type="presParOf" srcId="{3DDDB8CC-6C1E-492A-AAC8-A517BF1B719D}" destId="{65451FC6-24C9-440B-87F5-EB28AEA4993F}" srcOrd="1" destOrd="0" presId="urn:microsoft.com/office/officeart/2008/layout/HorizontalMultiLevelHierarchy"/>
    <dgm:cxn modelId="{4EDC2BFD-F118-48FE-BC85-58ED3664C5BC}" type="presParOf" srcId="{65451FC6-24C9-440B-87F5-EB28AEA4993F}" destId="{5BE5728C-C25C-4E02-9DBE-F6A766C135CE}" srcOrd="0" destOrd="0" presId="urn:microsoft.com/office/officeart/2008/layout/HorizontalMultiLevelHierarchy"/>
    <dgm:cxn modelId="{1F300EC2-A757-4B81-B7F9-CABADA902BFF}" type="presParOf" srcId="{5BE5728C-C25C-4E02-9DBE-F6A766C135CE}" destId="{D563F7A8-DE3C-4B6F-A3EC-03336EE594E8}" srcOrd="0" destOrd="0" presId="urn:microsoft.com/office/officeart/2008/layout/HorizontalMultiLevelHierarchy"/>
    <dgm:cxn modelId="{8068909B-16D5-48BA-8B28-C2088263E894}" type="presParOf" srcId="{65451FC6-24C9-440B-87F5-EB28AEA4993F}" destId="{2D1605DD-6514-41CA-A70A-62D55D0F0B84}" srcOrd="1" destOrd="0" presId="urn:microsoft.com/office/officeart/2008/layout/HorizontalMultiLevelHierarchy"/>
    <dgm:cxn modelId="{A4321D7F-F2C5-43A6-958E-85F38374269A}" type="presParOf" srcId="{2D1605DD-6514-41CA-A70A-62D55D0F0B84}" destId="{3320AAA4-FB5D-4BE1-AF3A-1AB2346E8170}" srcOrd="0" destOrd="0" presId="urn:microsoft.com/office/officeart/2008/layout/HorizontalMultiLevelHierarchy"/>
    <dgm:cxn modelId="{9E9F8A11-466E-4C43-B34C-B15C2E767AEF}" type="presParOf" srcId="{2D1605DD-6514-41CA-A70A-62D55D0F0B84}" destId="{A839FB95-7EC2-45D3-887C-E592BEC35C48}" srcOrd="1" destOrd="0" presId="urn:microsoft.com/office/officeart/2008/layout/HorizontalMultiLevelHierarchy"/>
    <dgm:cxn modelId="{52964898-A3A1-4AAE-8044-37084F38FF18}" type="presParOf" srcId="{65451FC6-24C9-440B-87F5-EB28AEA4993F}" destId="{1CB2D1AD-45F8-4427-AA4B-D682AF7106DD}" srcOrd="2" destOrd="0" presId="urn:microsoft.com/office/officeart/2008/layout/HorizontalMultiLevelHierarchy"/>
    <dgm:cxn modelId="{3372BA4C-541B-4719-8F6C-DA5867508600}" type="presParOf" srcId="{1CB2D1AD-45F8-4427-AA4B-D682AF7106DD}" destId="{D95A42F3-D562-4500-B833-534F2F062A29}" srcOrd="0" destOrd="0" presId="urn:microsoft.com/office/officeart/2008/layout/HorizontalMultiLevelHierarchy"/>
    <dgm:cxn modelId="{6B8220D4-CBA1-4B42-887E-6AD9EEE9E1AA}" type="presParOf" srcId="{65451FC6-24C9-440B-87F5-EB28AEA4993F}" destId="{C0832E91-DD2D-42F8-BAA0-C434AC60F6CF}" srcOrd="3" destOrd="0" presId="urn:microsoft.com/office/officeart/2008/layout/HorizontalMultiLevelHierarchy"/>
    <dgm:cxn modelId="{BA0F0418-CDBC-48C8-B29A-7F57CF10CCF8}" type="presParOf" srcId="{C0832E91-DD2D-42F8-BAA0-C434AC60F6CF}" destId="{93C26749-6797-4875-89D4-03DEC35A9658}" srcOrd="0" destOrd="0" presId="urn:microsoft.com/office/officeart/2008/layout/HorizontalMultiLevelHierarchy"/>
    <dgm:cxn modelId="{A5F63778-F4C4-4DD3-8B4A-BA5256A5602A}" type="presParOf" srcId="{C0832E91-DD2D-42F8-BAA0-C434AC60F6CF}" destId="{E1F59B82-089C-4A4F-8FE6-51C8CBFBEEE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2D1AD-45F8-4427-AA4B-D682AF7106DD}">
      <dsp:nvSpPr>
        <dsp:cNvPr id="0" name=""/>
        <dsp:cNvSpPr/>
      </dsp:nvSpPr>
      <dsp:spPr>
        <a:xfrm>
          <a:off x="3360435" y="1885168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299" y="0"/>
              </a:lnTo>
              <a:lnTo>
                <a:pt x="159299" y="303544"/>
              </a:lnTo>
              <a:lnTo>
                <a:pt x="318599" y="3035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08734" y="2025939"/>
        <a:ext cx="22002" cy="22002"/>
      </dsp:txXfrm>
    </dsp:sp>
    <dsp:sp modelId="{5BE5728C-C25C-4E02-9DBE-F6A766C135CE}">
      <dsp:nvSpPr>
        <dsp:cNvPr id="0" name=""/>
        <dsp:cNvSpPr/>
      </dsp:nvSpPr>
      <dsp:spPr>
        <a:xfrm>
          <a:off x="3360435" y="1581624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303544"/>
              </a:moveTo>
              <a:lnTo>
                <a:pt x="159299" y="303544"/>
              </a:lnTo>
              <a:lnTo>
                <a:pt x="159299" y="0"/>
              </a:lnTo>
              <a:lnTo>
                <a:pt x="3185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08734" y="1722395"/>
        <a:ext cx="22002" cy="22002"/>
      </dsp:txXfrm>
    </dsp:sp>
    <dsp:sp modelId="{D6441E5B-5086-4EE9-ABF8-048246016A22}">
      <dsp:nvSpPr>
        <dsp:cNvPr id="0" name=""/>
        <dsp:cNvSpPr/>
      </dsp:nvSpPr>
      <dsp:spPr>
        <a:xfrm>
          <a:off x="1448836" y="1278080"/>
          <a:ext cx="318599" cy="60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299" y="0"/>
              </a:lnTo>
              <a:lnTo>
                <a:pt x="159299" y="607088"/>
              </a:lnTo>
              <a:lnTo>
                <a:pt x="318599" y="6070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590996" y="1564484"/>
        <a:ext cx="34280" cy="34280"/>
      </dsp:txXfrm>
    </dsp:sp>
    <dsp:sp modelId="{0A3FDE93-8AD5-45E5-8DE8-BC8B09529045}">
      <dsp:nvSpPr>
        <dsp:cNvPr id="0" name=""/>
        <dsp:cNvSpPr/>
      </dsp:nvSpPr>
      <dsp:spPr>
        <a:xfrm>
          <a:off x="7183634" y="1278080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299" y="0"/>
              </a:lnTo>
              <a:lnTo>
                <a:pt x="159299" y="303544"/>
              </a:lnTo>
              <a:lnTo>
                <a:pt x="318599" y="3035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331933" y="1418851"/>
        <a:ext cx="22002" cy="22002"/>
      </dsp:txXfrm>
    </dsp:sp>
    <dsp:sp modelId="{A65F8DFF-F5AE-4928-B416-BD460EECC48F}">
      <dsp:nvSpPr>
        <dsp:cNvPr id="0" name=""/>
        <dsp:cNvSpPr/>
      </dsp:nvSpPr>
      <dsp:spPr>
        <a:xfrm>
          <a:off x="7183634" y="974536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303544"/>
              </a:moveTo>
              <a:lnTo>
                <a:pt x="159299" y="303544"/>
              </a:lnTo>
              <a:lnTo>
                <a:pt x="159299" y="0"/>
              </a:lnTo>
              <a:lnTo>
                <a:pt x="3185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331933" y="1115307"/>
        <a:ext cx="22002" cy="22002"/>
      </dsp:txXfrm>
    </dsp:sp>
    <dsp:sp modelId="{FAB92E0C-772E-4E45-8A92-D078753DE1AB}">
      <dsp:nvSpPr>
        <dsp:cNvPr id="0" name=""/>
        <dsp:cNvSpPr/>
      </dsp:nvSpPr>
      <dsp:spPr>
        <a:xfrm>
          <a:off x="5272035" y="974536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299" y="0"/>
              </a:lnTo>
              <a:lnTo>
                <a:pt x="159299" y="303544"/>
              </a:lnTo>
              <a:lnTo>
                <a:pt x="318599" y="3035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420333" y="1115307"/>
        <a:ext cx="22002" cy="22002"/>
      </dsp:txXfrm>
    </dsp:sp>
    <dsp:sp modelId="{BFCF5FB6-7C8A-43E5-87BF-733BBFBA32CD}">
      <dsp:nvSpPr>
        <dsp:cNvPr id="0" name=""/>
        <dsp:cNvSpPr/>
      </dsp:nvSpPr>
      <dsp:spPr>
        <a:xfrm>
          <a:off x="5272035" y="670992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303544"/>
              </a:moveTo>
              <a:lnTo>
                <a:pt x="159299" y="303544"/>
              </a:lnTo>
              <a:lnTo>
                <a:pt x="159299" y="0"/>
              </a:lnTo>
              <a:lnTo>
                <a:pt x="3185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420333" y="811763"/>
        <a:ext cx="22002" cy="22002"/>
      </dsp:txXfrm>
    </dsp:sp>
    <dsp:sp modelId="{B86A5849-0649-4AAA-82C2-7E4671C46B27}">
      <dsp:nvSpPr>
        <dsp:cNvPr id="0" name=""/>
        <dsp:cNvSpPr/>
      </dsp:nvSpPr>
      <dsp:spPr>
        <a:xfrm>
          <a:off x="3360435" y="670992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299" y="0"/>
              </a:lnTo>
              <a:lnTo>
                <a:pt x="159299" y="303544"/>
              </a:lnTo>
              <a:lnTo>
                <a:pt x="318599" y="3035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08734" y="811763"/>
        <a:ext cx="22002" cy="22002"/>
      </dsp:txXfrm>
    </dsp:sp>
    <dsp:sp modelId="{8C789A23-02A0-4652-B1CE-FE47B26F1455}">
      <dsp:nvSpPr>
        <dsp:cNvPr id="0" name=""/>
        <dsp:cNvSpPr/>
      </dsp:nvSpPr>
      <dsp:spPr>
        <a:xfrm>
          <a:off x="3360435" y="367448"/>
          <a:ext cx="318599" cy="303544"/>
        </a:xfrm>
        <a:custGeom>
          <a:avLst/>
          <a:gdLst/>
          <a:ahLst/>
          <a:cxnLst/>
          <a:rect l="0" t="0" r="0" b="0"/>
          <a:pathLst>
            <a:path>
              <a:moveTo>
                <a:pt x="0" y="303544"/>
              </a:moveTo>
              <a:lnTo>
                <a:pt x="159299" y="303544"/>
              </a:lnTo>
              <a:lnTo>
                <a:pt x="159299" y="0"/>
              </a:lnTo>
              <a:lnTo>
                <a:pt x="31859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508734" y="508218"/>
        <a:ext cx="22002" cy="22002"/>
      </dsp:txXfrm>
    </dsp:sp>
    <dsp:sp modelId="{6C6D69DB-03D5-432D-AD04-C2BB456D2BD3}">
      <dsp:nvSpPr>
        <dsp:cNvPr id="0" name=""/>
        <dsp:cNvSpPr/>
      </dsp:nvSpPr>
      <dsp:spPr>
        <a:xfrm>
          <a:off x="1448836" y="670992"/>
          <a:ext cx="318599" cy="607088"/>
        </a:xfrm>
        <a:custGeom>
          <a:avLst/>
          <a:gdLst/>
          <a:ahLst/>
          <a:cxnLst/>
          <a:rect l="0" t="0" r="0" b="0"/>
          <a:pathLst>
            <a:path>
              <a:moveTo>
                <a:pt x="0" y="607088"/>
              </a:moveTo>
              <a:lnTo>
                <a:pt x="159299" y="607088"/>
              </a:lnTo>
              <a:lnTo>
                <a:pt x="159299" y="0"/>
              </a:lnTo>
              <a:lnTo>
                <a:pt x="31859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590996" y="957396"/>
        <a:ext cx="34280" cy="34280"/>
      </dsp:txXfrm>
    </dsp:sp>
    <dsp:sp modelId="{F530E157-960D-4A69-AE6A-7943CFB2FCEF}">
      <dsp:nvSpPr>
        <dsp:cNvPr id="0" name=""/>
        <dsp:cNvSpPr/>
      </dsp:nvSpPr>
      <dsp:spPr>
        <a:xfrm rot="16200000">
          <a:off x="-72079" y="1035245"/>
          <a:ext cx="2556161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MEKANİK</a:t>
          </a:r>
        </a:p>
      </dsp:txBody>
      <dsp:txXfrm>
        <a:off x="-72079" y="1035245"/>
        <a:ext cx="2556161" cy="485670"/>
      </dsp:txXfrm>
    </dsp:sp>
    <dsp:sp modelId="{5B236559-DE07-4821-A6F8-D4350EA8F6DB}">
      <dsp:nvSpPr>
        <dsp:cNvPr id="0" name=""/>
        <dsp:cNvSpPr/>
      </dsp:nvSpPr>
      <dsp:spPr>
        <a:xfrm>
          <a:off x="1767436" y="428156"/>
          <a:ext cx="1592999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Katı Cisimlerin Mekaniği</a:t>
          </a:r>
        </a:p>
      </dsp:txBody>
      <dsp:txXfrm>
        <a:off x="1767436" y="428156"/>
        <a:ext cx="1592999" cy="485670"/>
      </dsp:txXfrm>
    </dsp:sp>
    <dsp:sp modelId="{9B0ABE13-517F-4595-82D1-29D8613DACD8}">
      <dsp:nvSpPr>
        <dsp:cNvPr id="0" name=""/>
        <dsp:cNvSpPr/>
      </dsp:nvSpPr>
      <dsp:spPr>
        <a:xfrm>
          <a:off x="3679035" y="124612"/>
          <a:ext cx="1592999" cy="485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Şekil değiştiren cisimlerin mekaniği</a:t>
          </a:r>
        </a:p>
      </dsp:txBody>
      <dsp:txXfrm>
        <a:off x="3679035" y="124612"/>
        <a:ext cx="1592999" cy="485670"/>
      </dsp:txXfrm>
    </dsp:sp>
    <dsp:sp modelId="{D9E152E4-DE02-4891-94E0-4D87C555B49C}">
      <dsp:nvSpPr>
        <dsp:cNvPr id="0" name=""/>
        <dsp:cNvSpPr/>
      </dsp:nvSpPr>
      <dsp:spPr>
        <a:xfrm>
          <a:off x="3679035" y="731701"/>
          <a:ext cx="1592999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/>
            <a:t>Rijit</a:t>
          </a:r>
          <a:r>
            <a:rPr lang="tr-TR" sz="1300" kern="1200" dirty="0"/>
            <a:t> cisimlerin mekaniği</a:t>
          </a:r>
        </a:p>
      </dsp:txBody>
      <dsp:txXfrm>
        <a:off x="3679035" y="731701"/>
        <a:ext cx="1592999" cy="485670"/>
      </dsp:txXfrm>
    </dsp:sp>
    <dsp:sp modelId="{3B7F4703-6C53-49F3-B222-69E14C88D257}">
      <dsp:nvSpPr>
        <dsp:cNvPr id="0" name=""/>
        <dsp:cNvSpPr/>
      </dsp:nvSpPr>
      <dsp:spPr>
        <a:xfrm>
          <a:off x="5590635" y="428156"/>
          <a:ext cx="1592999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Statik</a:t>
          </a:r>
        </a:p>
      </dsp:txBody>
      <dsp:txXfrm>
        <a:off x="5590635" y="428156"/>
        <a:ext cx="1592999" cy="485670"/>
      </dsp:txXfrm>
    </dsp:sp>
    <dsp:sp modelId="{97BEC6A4-F11F-4542-89F8-430333749773}">
      <dsp:nvSpPr>
        <dsp:cNvPr id="0" name=""/>
        <dsp:cNvSpPr/>
      </dsp:nvSpPr>
      <dsp:spPr>
        <a:xfrm>
          <a:off x="5590635" y="1035245"/>
          <a:ext cx="1592999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Dinamik</a:t>
          </a:r>
        </a:p>
      </dsp:txBody>
      <dsp:txXfrm>
        <a:off x="5590635" y="1035245"/>
        <a:ext cx="1592999" cy="485670"/>
      </dsp:txXfrm>
    </dsp:sp>
    <dsp:sp modelId="{70846B72-3E6B-4A76-9C96-5E3FE3A72107}">
      <dsp:nvSpPr>
        <dsp:cNvPr id="0" name=""/>
        <dsp:cNvSpPr/>
      </dsp:nvSpPr>
      <dsp:spPr>
        <a:xfrm>
          <a:off x="7502234" y="731701"/>
          <a:ext cx="1592999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Kinetik</a:t>
          </a:r>
        </a:p>
      </dsp:txBody>
      <dsp:txXfrm>
        <a:off x="7502234" y="731701"/>
        <a:ext cx="1592999" cy="485670"/>
      </dsp:txXfrm>
    </dsp:sp>
    <dsp:sp modelId="{8D4C2D80-1074-4021-A598-D19FBFC0B22B}">
      <dsp:nvSpPr>
        <dsp:cNvPr id="0" name=""/>
        <dsp:cNvSpPr/>
      </dsp:nvSpPr>
      <dsp:spPr>
        <a:xfrm>
          <a:off x="7502234" y="1338789"/>
          <a:ext cx="1592999" cy="48567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Kinematik</a:t>
          </a:r>
        </a:p>
      </dsp:txBody>
      <dsp:txXfrm>
        <a:off x="7502234" y="1338789"/>
        <a:ext cx="1592999" cy="485670"/>
      </dsp:txXfrm>
    </dsp:sp>
    <dsp:sp modelId="{F1E5590C-9D38-4E99-98DC-68F1D0DB9B1B}">
      <dsp:nvSpPr>
        <dsp:cNvPr id="0" name=""/>
        <dsp:cNvSpPr/>
      </dsp:nvSpPr>
      <dsp:spPr>
        <a:xfrm>
          <a:off x="1767436" y="1642333"/>
          <a:ext cx="1592999" cy="485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Akışkanlar Mekaniği</a:t>
          </a:r>
        </a:p>
      </dsp:txBody>
      <dsp:txXfrm>
        <a:off x="1767436" y="1642333"/>
        <a:ext cx="1592999" cy="485670"/>
      </dsp:txXfrm>
    </dsp:sp>
    <dsp:sp modelId="{3320AAA4-FB5D-4BE1-AF3A-1AB2346E8170}">
      <dsp:nvSpPr>
        <dsp:cNvPr id="0" name=""/>
        <dsp:cNvSpPr/>
      </dsp:nvSpPr>
      <dsp:spPr>
        <a:xfrm>
          <a:off x="3679035" y="1338789"/>
          <a:ext cx="1592999" cy="485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Sıvı ve Gaz Statiği</a:t>
          </a:r>
        </a:p>
      </dsp:txBody>
      <dsp:txXfrm>
        <a:off x="3679035" y="1338789"/>
        <a:ext cx="1592999" cy="485670"/>
      </dsp:txXfrm>
    </dsp:sp>
    <dsp:sp modelId="{93C26749-6797-4875-89D4-03DEC35A9658}">
      <dsp:nvSpPr>
        <dsp:cNvPr id="0" name=""/>
        <dsp:cNvSpPr/>
      </dsp:nvSpPr>
      <dsp:spPr>
        <a:xfrm>
          <a:off x="3679035" y="1945877"/>
          <a:ext cx="1592999" cy="485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Sıvı ve Gaz Dinamiği</a:t>
          </a:r>
        </a:p>
      </dsp:txBody>
      <dsp:txXfrm>
        <a:off x="3679035" y="1945877"/>
        <a:ext cx="1592999" cy="485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9CED-0D5B-4766-B351-F0F7BB5BD83B}" type="datetimeFigureOut">
              <a:rPr lang="tr-TR" smtClean="0"/>
              <a:t>27.03.2023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45DF-C5DA-451E-929B-D5068682A4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29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D45DF-C5DA-451E-929B-D5068682A445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7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8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65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2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4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4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12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3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11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7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Biyomedikal Teknoloji_Ders#5</a:t>
            </a:r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FC7458D-1A65-4CB6-ACB5-CB4817F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21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5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50.png"/><Relationship Id="rId4" Type="http://schemas.openxmlformats.org/officeDocument/2006/relationships/image" Target="../media/image4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Biyomedikal Teknoloji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Eskişehir Osmangazi Üniversitesi</a:t>
            </a:r>
          </a:p>
          <a:p>
            <a:r>
              <a:rPr lang="tr-TR" dirty="0"/>
              <a:t>Ortopedik Protez ve </a:t>
            </a:r>
            <a:r>
              <a:rPr lang="tr-TR" dirty="0" err="1"/>
              <a:t>Ortez</a:t>
            </a:r>
            <a:r>
              <a:rPr lang="tr-TR" dirty="0"/>
              <a:t> Programı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Ömer Burak İSTANBULLU</a:t>
            </a:r>
          </a:p>
        </p:txBody>
      </p:sp>
      <p:sp>
        <p:nvSpPr>
          <p:cNvPr id="4" name="Unvan 6"/>
          <p:cNvSpPr txBox="1">
            <a:spLocks/>
          </p:cNvSpPr>
          <p:nvPr/>
        </p:nvSpPr>
        <p:spPr>
          <a:xfrm>
            <a:off x="9346395" y="5348053"/>
            <a:ext cx="16002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dirty="0"/>
              <a:t>DERS-5</a:t>
            </a:r>
          </a:p>
        </p:txBody>
      </p:sp>
      <p:sp>
        <p:nvSpPr>
          <p:cNvPr id="5" name="Metin Yer Tutucusu 7"/>
          <p:cNvSpPr txBox="1">
            <a:spLocks/>
          </p:cNvSpPr>
          <p:nvPr/>
        </p:nvSpPr>
        <p:spPr>
          <a:xfrm>
            <a:off x="8546295" y="5835218"/>
            <a:ext cx="3200400" cy="54406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>
                <a:solidFill>
                  <a:schemeClr val="accent1">
                    <a:lumMod val="75000"/>
                  </a:schemeClr>
                </a:solidFill>
              </a:rPr>
              <a:t>PROTEZ-ORTEZ TASARIMDA BİYOMEKANİK</a:t>
            </a:r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610530" y="5487659"/>
            <a:ext cx="9052560" cy="1408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Biyomedikal Mühendisliği Bölümü (M4 Binası Arkası)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0222 239 37 50 - 3186</a:t>
            </a:r>
          </a:p>
          <a:p>
            <a:pPr lvl="1" algn="l"/>
            <a:r>
              <a:rPr lang="tr-TR" sz="1200" i="1" dirty="0">
                <a:solidFill>
                  <a:schemeClr val="tx2"/>
                </a:solidFill>
              </a:rPr>
              <a:t>oburak.istanbullu@ogu.edu.tr</a:t>
            </a:r>
          </a:p>
        </p:txBody>
      </p:sp>
    </p:spTree>
    <p:extLst>
      <p:ext uri="{BB962C8B-B14F-4D97-AF65-F5344CB8AC3E}">
        <p14:creationId xmlns:p14="http://schemas.microsoft.com/office/powerpoint/2010/main" val="33242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1112F3-CBD4-D633-4BFE-DC08C640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Kuvvetin Döndürme Etkisi: MOMENT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8AB4A6-7F50-C8DC-45A6-9EF6BDE5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4415D7-B229-5501-978B-908C5648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0C7EFF-8981-46AD-508E-5A8C5638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11E00D-AB6E-19A7-7BBB-FFC637EB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10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EE4E04F-E5E1-7F03-8B17-D728427C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2" y="1695208"/>
            <a:ext cx="11383964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F7E9E5-8AE0-DEAC-CA7D-45580C29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Kuvvetin noktaya göre momenti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3EE24D-360F-5C49-B365-8F7F27A7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C597CA-356E-B3B9-5200-E3052832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26563E-B986-1F24-47D5-DC8293EC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92CF0B-CB14-A4AE-4C58-961FCDAC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11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392312D-8878-421C-C37E-962539C1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2020824"/>
            <a:ext cx="1160306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E6D534-8EDA-1ED4-036A-7D0FBD57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Statik (Durağan) sistemlerde denge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467634-E941-72E8-97D8-ECF9EC7A7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E47FA8-CB22-981C-707A-A7B6E69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F2F37E-4674-1ACF-6F19-D8DD1A11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261DED-832E-85BC-AB73-29ED7940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12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2979AA8-CE78-BB30-426E-CF20637F9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79"/>
          <a:stretch/>
        </p:blipFill>
        <p:spPr>
          <a:xfrm>
            <a:off x="499281" y="4934871"/>
            <a:ext cx="11193437" cy="126572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C1203B2-9CEA-42F9-2C14-B11B5F9FD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6" t="6921" r="27160" b="36171"/>
          <a:stretch/>
        </p:blipFill>
        <p:spPr>
          <a:xfrm>
            <a:off x="3349752" y="2049219"/>
            <a:ext cx="5690060" cy="24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ABF43C-34C6-E103-9074-A6C82582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Statik (Durağan) sistemlerde denge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65EF2F-3A39-A221-36CE-4A623F64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C47A06-F3F3-E897-9D34-B53EDC15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8702FE-5668-1316-27FE-580A4DE0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59757C-33D3-FD8A-4F84-89153D28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13</a:t>
            </a:fld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87108F5-75C6-3751-02DD-D0E1E974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563010"/>
            <a:ext cx="9283406" cy="48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3D733D-FC9C-9D09-1C5D-CE16F038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66D163-722A-ED1C-6800-B8D7FD45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189C6C-D432-E248-1B38-11DF0CEF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14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F8C3197-3B00-C0F5-1326-B4B9BBE70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" t="5466" b="4829"/>
          <a:stretch/>
        </p:blipFill>
        <p:spPr>
          <a:xfrm>
            <a:off x="4659404" y="964450"/>
            <a:ext cx="5758333" cy="3332749"/>
          </a:xfrm>
          <a:prstGeom prst="rect">
            <a:avLst/>
          </a:prstGeom>
        </p:spPr>
      </p:pic>
      <p:pic>
        <p:nvPicPr>
          <p:cNvPr id="9" name="Picture 2" descr="Kartezyen koordinat sistemi Üç boyutlu uzay İki boyutlu uzay, Uzay, açı, 3B  Bilgisayar Grafikleri, dikdörtgen png | PNGWing">
            <a:extLst>
              <a:ext uri="{FF2B5EF4-FFF2-40B4-BE49-F238E27FC236}">
                <a16:creationId xmlns:a16="http://schemas.microsoft.com/office/drawing/2014/main" id="{51DCB645-B0BC-D932-A5C7-9699D75A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3" b="89915" l="10000" r="90000">
                        <a14:foregroundMark x1="49783" y1="11966" x2="49457" y2="9573"/>
                        <a14:foregroundMark x1="75326" y1="48718" x2="73370" y2="48718"/>
                        <a14:foregroundMark x1="30000" y1="67009" x2="30435" y2="6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8" y="2630824"/>
            <a:ext cx="3879956" cy="24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wo Dimensional Coordinate Geometry | Formulas &amp; Example">
            <a:extLst>
              <a:ext uri="{FF2B5EF4-FFF2-40B4-BE49-F238E27FC236}">
                <a16:creationId xmlns:a16="http://schemas.microsoft.com/office/drawing/2014/main" id="{8B6ACAF0-255A-6CAF-B6B0-0E7C8AC73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10537"/>
          <a:stretch/>
        </p:blipFill>
        <p:spPr bwMode="auto">
          <a:xfrm>
            <a:off x="1774263" y="682582"/>
            <a:ext cx="2106190" cy="16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3B3B1C-E5B6-B1D5-3485-449AB3FA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32DC91-EB2A-6C20-3B11-E09A915C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622962-F9A7-CC66-4EEC-E5A411DA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6CC3A-D425-8B2B-8989-7A0E1A86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EB11EE-A775-9C77-7B16-480C5F0A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15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D8AEF78-D7D3-9F16-F3F2-891A351C6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46" y="372185"/>
            <a:ext cx="7514443" cy="61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518B0-6FA5-FFDD-DF2A-E2606BB9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63D3F9-55F3-9E52-1BE1-B69B0DCA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D4B4A1-D05E-3846-13F4-ED082784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84AD14-CF94-0BD4-A5E1-E7D11156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87183E-26C9-4646-B42F-D75D9DB7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16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2213438-063F-9199-76B1-BF229C48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" y="246536"/>
            <a:ext cx="7985439" cy="60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EFB01F-EE01-F370-42C6-DD870A28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0242"/>
          </a:xfrm>
        </p:spPr>
        <p:txBody>
          <a:bodyPr>
            <a:normAutofit/>
          </a:bodyPr>
          <a:lstStyle/>
          <a:p>
            <a:r>
              <a:rPr lang="tr-TR" sz="3600" dirty="0"/>
              <a:t>Sistemlerde bağlantı çeşitleri ve mesnet tepkileri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AFC0B6-72C9-CB2E-30A1-C6E2C6F09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E27AD-27DF-AC10-2BAD-F9E488B4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87FB39-E89E-11E0-904C-296FBB36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F70C53-F871-78BD-531E-593A895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17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BC4769F-F503-F9E1-3FC9-D110A79E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195458"/>
            <a:ext cx="10407676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Kayar Mesnet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18</a:t>
            </a:fld>
            <a:endParaRPr lang="tr-TR"/>
          </a:p>
        </p:txBody>
      </p:sp>
      <p:pic>
        <p:nvPicPr>
          <p:cNvPr id="1026" name="Picture 2" descr="The dimension and joint configuration of the SLIDER robot. level whole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9" y="1874653"/>
            <a:ext cx="4685486" cy="43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07939" y="2858947"/>
            <a:ext cx="1817226" cy="96069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karı Aşağı Ok 7"/>
          <p:cNvSpPr/>
          <p:nvPr/>
        </p:nvSpPr>
        <p:spPr>
          <a:xfrm>
            <a:off x="1069848" y="3032567"/>
            <a:ext cx="145494" cy="6018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karı Aşağı Ok 9"/>
          <p:cNvSpPr/>
          <p:nvPr/>
        </p:nvSpPr>
        <p:spPr>
          <a:xfrm>
            <a:off x="3173049" y="3024986"/>
            <a:ext cx="145494" cy="6018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kizkenar Üçgen 8"/>
          <p:cNvSpPr/>
          <p:nvPr/>
        </p:nvSpPr>
        <p:spPr>
          <a:xfrm rot="5400000">
            <a:off x="7662441" y="3032567"/>
            <a:ext cx="416688" cy="300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Bağlayıcı 11"/>
          <p:cNvCxnSpPr/>
          <p:nvPr/>
        </p:nvCxnSpPr>
        <p:spPr>
          <a:xfrm>
            <a:off x="7674017" y="2974694"/>
            <a:ext cx="0" cy="4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kizkenar Üçgen 13"/>
          <p:cNvSpPr/>
          <p:nvPr/>
        </p:nvSpPr>
        <p:spPr>
          <a:xfrm rot="16200000" flipH="1">
            <a:off x="8613495" y="3020992"/>
            <a:ext cx="416688" cy="300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Bağlayıcı 14"/>
          <p:cNvCxnSpPr/>
          <p:nvPr/>
        </p:nvCxnSpPr>
        <p:spPr>
          <a:xfrm flipH="1">
            <a:off x="9018610" y="2974694"/>
            <a:ext cx="0" cy="4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1655181" y="2503778"/>
            <a:ext cx="418210" cy="62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2275504" y="2480193"/>
            <a:ext cx="395814" cy="668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1966699" y="21880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W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7955363" y="318418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F</a:t>
            </a:r>
            <a:r>
              <a:rPr lang="tr-TR" sz="1400" baseline="-25000" dirty="0" smtClean="0"/>
              <a:t>x1</a:t>
            </a:r>
            <a:endParaRPr lang="tr-TR" sz="1400" baseline="-25000" dirty="0"/>
          </a:p>
        </p:txBody>
      </p:sp>
      <p:cxnSp>
        <p:nvCxnSpPr>
          <p:cNvPr id="23" name="Düz Ok Bağlayıcısı 22"/>
          <p:cNvCxnSpPr/>
          <p:nvPr/>
        </p:nvCxnSpPr>
        <p:spPr>
          <a:xfrm flipH="1">
            <a:off x="8021256" y="3183038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8380833" y="3183038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rot="16200000" flipH="1">
            <a:off x="7872715" y="3004215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rot="16200000" flipH="1">
            <a:off x="8502951" y="2994570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>
            <a:off x="8302601" y="318418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F</a:t>
            </a:r>
            <a:r>
              <a:rPr lang="tr-TR" sz="1400" baseline="-25000" dirty="0" smtClean="0"/>
              <a:t>x2</a:t>
            </a:r>
            <a:endParaRPr lang="tr-TR" sz="1400" baseline="-25000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8464420" y="255015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F</a:t>
            </a:r>
            <a:r>
              <a:rPr lang="tr-TR" sz="1400" baseline="-25000" dirty="0" smtClean="0"/>
              <a:t>y2</a:t>
            </a:r>
            <a:endParaRPr lang="tr-TR" sz="1400" baseline="-25000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7825704" y="254152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F</a:t>
            </a:r>
            <a:r>
              <a:rPr lang="tr-TR" sz="1400" baseline="-25000" dirty="0" smtClean="0"/>
              <a:t>y1</a:t>
            </a:r>
            <a:endParaRPr lang="tr-TR" sz="1400" baseline="-25000" dirty="0"/>
          </a:p>
        </p:txBody>
      </p:sp>
      <p:cxnSp>
        <p:nvCxnSpPr>
          <p:cNvPr id="31" name="Düz Ok Bağlayıcısı 30"/>
          <p:cNvCxnSpPr/>
          <p:nvPr/>
        </p:nvCxnSpPr>
        <p:spPr>
          <a:xfrm rot="5400000" flipH="1" flipV="1">
            <a:off x="7528574" y="3623597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rot="5400000" flipH="1" flipV="1">
            <a:off x="8840375" y="3590802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7383306" y="3173392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 flipH="1">
            <a:off x="9018610" y="3183038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6542139" y="2994128"/>
            <a:ext cx="85311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x1</a:t>
            </a:r>
            <a:r>
              <a:rPr lang="tr-TR" sz="1400" dirty="0" smtClean="0">
                <a:solidFill>
                  <a:schemeClr val="accent1"/>
                </a:solidFill>
              </a:rPr>
              <a:t>=-F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x1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9322777" y="3032567"/>
            <a:ext cx="85311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x2</a:t>
            </a:r>
            <a:r>
              <a:rPr lang="tr-TR" sz="1400" dirty="0" smtClean="0">
                <a:solidFill>
                  <a:schemeClr val="accent1"/>
                </a:solidFill>
              </a:rPr>
              <a:t>=-F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x2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7247281" y="3675583"/>
            <a:ext cx="651973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y1</a:t>
            </a:r>
            <a:r>
              <a:rPr lang="tr-TR" sz="1400" dirty="0" smtClean="0">
                <a:solidFill>
                  <a:schemeClr val="accent1"/>
                </a:solidFill>
              </a:rPr>
              <a:t>=0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8630388" y="3675403"/>
            <a:ext cx="651973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y2</a:t>
            </a:r>
            <a:r>
              <a:rPr lang="tr-TR" sz="1400" dirty="0" smtClean="0">
                <a:solidFill>
                  <a:schemeClr val="accent1"/>
                </a:solidFill>
              </a:rPr>
              <a:t>=0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5677885" y="4160982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x yönünde uygulanan kuvvete mesnet tepkisi oluşur. Bu yüzden sistem x yönünde hareketsiz kalır.</a:t>
            </a:r>
            <a:endParaRPr lang="tr-TR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665233" y="5189057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</a:t>
            </a:r>
            <a:r>
              <a:rPr lang="tr-TR" dirty="0" smtClean="0"/>
              <a:t> yönünde uygulanan kuvvete mesnet tepkisi oluşmaz. Bu yüzden sistem y yönünde hareket edebilir.</a:t>
            </a:r>
            <a:endParaRPr lang="tr-TR" dirty="0"/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A87108F5-75C6-3751-02DD-D0E1E974E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9" t="73454" r="52438"/>
          <a:stretch/>
        </p:blipFill>
        <p:spPr>
          <a:xfrm>
            <a:off x="7939778" y="331882"/>
            <a:ext cx="858962" cy="12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4" grpId="0" animBg="1"/>
      <p:bldP spid="20" grpId="0"/>
      <p:bldP spid="22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24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EFB01F-EE01-F370-42C6-DD870A28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0242"/>
          </a:xfrm>
        </p:spPr>
        <p:txBody>
          <a:bodyPr>
            <a:normAutofit/>
          </a:bodyPr>
          <a:lstStyle/>
          <a:p>
            <a:r>
              <a:rPr lang="tr-TR" sz="3600" dirty="0"/>
              <a:t>Sistemlerde bağlantı çeşitleri ve mesnet tepkileri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AFC0B6-72C9-CB2E-30A1-C6E2C6F09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E27AD-27DF-AC10-2BAD-F9E488B4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87FB39-E89E-11E0-904C-296FBB36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F70C53-F871-78BD-531E-593A895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19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E64736B-8FC6-0879-10F0-CCDF7C4B5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145457"/>
            <a:ext cx="10228887" cy="51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5648"/>
              </p:ext>
            </p:extLst>
          </p:nvPr>
        </p:nvGraphicFramePr>
        <p:xfrm>
          <a:off x="1088136" y="681195"/>
          <a:ext cx="10058399" cy="41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37026">
                  <a:extLst>
                    <a:ext uri="{9D8B030D-6E8A-4147-A177-3AD203B41FA5}">
                      <a16:colId xmlns:a16="http://schemas.microsoft.com/office/drawing/2014/main" val="106998711"/>
                    </a:ext>
                  </a:extLst>
                </a:gridCol>
                <a:gridCol w="1820934">
                  <a:extLst>
                    <a:ext uri="{9D8B030D-6E8A-4147-A177-3AD203B41FA5}">
                      <a16:colId xmlns:a16="http://schemas.microsoft.com/office/drawing/2014/main" val="2158851112"/>
                    </a:ext>
                  </a:extLst>
                </a:gridCol>
                <a:gridCol w="7400439">
                  <a:extLst>
                    <a:ext uri="{9D8B030D-6E8A-4147-A177-3AD203B41FA5}">
                      <a16:colId xmlns:a16="http://schemas.microsoft.com/office/drawing/2014/main" val="3131900638"/>
                    </a:ext>
                  </a:extLst>
                </a:gridCol>
              </a:tblGrid>
              <a:tr h="323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BİYOMEDİKAL TEKNOLOJİ DERSİ HAFTALIK DERS PLANI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733601"/>
                  </a:ext>
                </a:extLst>
              </a:tr>
              <a:tr h="245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Hafta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Tarih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KONULAR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718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27.02.2023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Biyomedikal Teknolojiye Giriş ve Uygulama Alanları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06.03.2023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Biyouyumluluk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033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13.03.2023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Malzemelerin Üretim ve Karakterizasyon Yöntemleri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Akıllı </a:t>
                      </a:r>
                      <a:r>
                        <a:rPr lang="tr-TR" sz="1200" dirty="0" err="1">
                          <a:effectLst/>
                        </a:rPr>
                        <a:t>Biyomalzemeler</a:t>
                      </a:r>
                      <a:r>
                        <a:rPr lang="tr-TR" sz="1200" dirty="0">
                          <a:effectLst/>
                        </a:rPr>
                        <a:t>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Uygulamaları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02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27.03.2023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Tasarımda Biyomekanik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16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03.04.2023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Yürüyüş Analizi ve Protez-</a:t>
                      </a:r>
                      <a:r>
                        <a:rPr lang="tr-TR" sz="1200" dirty="0" err="1">
                          <a:effectLst/>
                        </a:rPr>
                        <a:t>Ortez</a:t>
                      </a:r>
                      <a:r>
                        <a:rPr lang="tr-TR" sz="1200" dirty="0">
                          <a:effectLst/>
                        </a:rPr>
                        <a:t> Alanındaki Önemi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10.04.2023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Fizyolojik Sinyaller ve Biyomedikal </a:t>
                      </a:r>
                      <a:r>
                        <a:rPr lang="tr-TR" sz="1200" dirty="0" err="1">
                          <a:effectLst/>
                        </a:rPr>
                        <a:t>Enstrümantasyon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8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17.04.2023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Biyosensörler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Biyotransdüserler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6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Daha sonra açıklanacak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ARA SINAV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6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01.05.2023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u="sng">
                          <a:effectLst/>
                        </a:rPr>
                        <a:t>(Resmi tatil, telafi dersi yapılacak)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Cihazlarda Kontrol Sistemleri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1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08.05.2023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İnsan-Makine </a:t>
                      </a:r>
                      <a:r>
                        <a:rPr lang="tr-TR" sz="1200" dirty="0" err="1">
                          <a:effectLst/>
                        </a:rPr>
                        <a:t>Arayüzü</a:t>
                      </a:r>
                      <a:r>
                        <a:rPr lang="tr-TR" sz="1200" dirty="0">
                          <a:effectLst/>
                        </a:rPr>
                        <a:t> ve </a:t>
                      </a:r>
                      <a:r>
                        <a:rPr lang="tr-TR" sz="1200" dirty="0" err="1">
                          <a:effectLst/>
                        </a:rPr>
                        <a:t>Nöroelektriksel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0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Cihazlarda </a:t>
                      </a:r>
                      <a:r>
                        <a:rPr lang="tr-TR" sz="1200" dirty="0" err="1">
                          <a:effectLst/>
                        </a:rPr>
                        <a:t>Miyoelektriksel</a:t>
                      </a:r>
                      <a:r>
                        <a:rPr lang="tr-TR" sz="1200" dirty="0">
                          <a:effectLst/>
                        </a:rPr>
                        <a:t> Kontrol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5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Sistemlerde Bilgisayar Destekli Tasarım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82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29.05.2023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Teknolojide Güncel Araştırma Trendleri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159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05.06.2023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Protez ve </a:t>
                      </a:r>
                      <a:r>
                        <a:rPr lang="tr-TR" sz="1200" dirty="0" err="1">
                          <a:effectLst/>
                        </a:rPr>
                        <a:t>Ortotik</a:t>
                      </a:r>
                      <a:r>
                        <a:rPr lang="tr-TR" sz="1200" dirty="0">
                          <a:effectLst/>
                        </a:rPr>
                        <a:t> Sistemlerin Geleceği ve Karşılaşılan Problemler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84839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Daha sonra açıklanacak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FİNAL SINAVI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792208"/>
                  </a:ext>
                </a:extLst>
              </a:tr>
            </a:tbl>
          </a:graphicData>
        </a:graphic>
      </p:graphicFrame>
      <p:sp>
        <p:nvSpPr>
          <p:cNvPr id="9" name="Çentikli Sağ Ok 8"/>
          <p:cNvSpPr/>
          <p:nvPr/>
        </p:nvSpPr>
        <p:spPr>
          <a:xfrm>
            <a:off x="7770114" y="1977391"/>
            <a:ext cx="1672683" cy="289932"/>
          </a:xfrm>
          <a:prstGeom prst="notchedRightArrow">
            <a:avLst>
              <a:gd name="adj1" fmla="val 50000"/>
              <a:gd name="adj2" fmla="val 26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9442797" y="1937691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BURADAYIZ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mafsal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20</a:t>
            </a:fld>
            <a:endParaRPr lang="tr-TR"/>
          </a:p>
        </p:txBody>
      </p:sp>
      <p:pic>
        <p:nvPicPr>
          <p:cNvPr id="7" name="Picture 2" descr="A: amputated participant wearing the prosthesis prototype with a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194560"/>
            <a:ext cx="4531907" cy="34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384385" y="4247909"/>
            <a:ext cx="682906" cy="4977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4806178" y="3897948"/>
            <a:ext cx="682906" cy="49771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E64736B-8FC6-0879-10F0-CCDF7C4B5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59" r="82349" b="40621"/>
          <a:stretch/>
        </p:blipFill>
        <p:spPr>
          <a:xfrm>
            <a:off x="6158889" y="243086"/>
            <a:ext cx="1805535" cy="1088020"/>
          </a:xfrm>
          <a:prstGeom prst="rect">
            <a:avLst/>
          </a:prstGeom>
        </p:spPr>
      </p:pic>
      <p:sp>
        <p:nvSpPr>
          <p:cNvPr id="11" name="İkizkenar Üçgen 10"/>
          <p:cNvSpPr/>
          <p:nvPr/>
        </p:nvSpPr>
        <p:spPr>
          <a:xfrm>
            <a:off x="6823552" y="2055150"/>
            <a:ext cx="416688" cy="300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7346276" y="1885866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F</a:t>
            </a:r>
            <a:r>
              <a:rPr lang="tr-TR" sz="1400" baseline="-25000" dirty="0" err="1" smtClean="0"/>
              <a:t>x</a:t>
            </a:r>
            <a:endParaRPr lang="tr-TR" sz="1400" baseline="-25000" dirty="0"/>
          </a:p>
        </p:txBody>
      </p:sp>
      <p:cxnSp>
        <p:nvCxnSpPr>
          <p:cNvPr id="16" name="Düz Ok Bağlayıcısı 15"/>
          <p:cNvCxnSpPr/>
          <p:nvPr/>
        </p:nvCxnSpPr>
        <p:spPr>
          <a:xfrm flipH="1">
            <a:off x="7064931" y="2056300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 rot="16200000" flipH="1">
            <a:off x="6916390" y="1877477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6869379" y="1414787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F</a:t>
            </a:r>
            <a:r>
              <a:rPr lang="tr-TR" sz="1400" baseline="-25000" dirty="0" err="1" smtClean="0"/>
              <a:t>y</a:t>
            </a:r>
            <a:endParaRPr lang="tr-TR" sz="1400" baseline="-25000" dirty="0"/>
          </a:p>
        </p:txBody>
      </p:sp>
      <p:cxnSp>
        <p:nvCxnSpPr>
          <p:cNvPr id="23" name="Düz Ok Bağlayıcısı 22"/>
          <p:cNvCxnSpPr/>
          <p:nvPr/>
        </p:nvCxnSpPr>
        <p:spPr>
          <a:xfrm rot="5400000" flipH="1" flipV="1">
            <a:off x="6899801" y="2512978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>
            <a:off x="6644530" y="2055150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/>
          <p:cNvSpPr txBox="1"/>
          <p:nvPr/>
        </p:nvSpPr>
        <p:spPr>
          <a:xfrm>
            <a:off x="5890578" y="1885866"/>
            <a:ext cx="724878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err="1" smtClean="0">
                <a:solidFill>
                  <a:schemeClr val="accent1"/>
                </a:solidFill>
              </a:rPr>
              <a:t>x</a:t>
            </a:r>
            <a:r>
              <a:rPr lang="tr-TR" sz="1400" dirty="0" smtClean="0">
                <a:solidFill>
                  <a:schemeClr val="accent1"/>
                </a:solidFill>
              </a:rPr>
              <a:t>=-</a:t>
            </a:r>
            <a:r>
              <a:rPr lang="tr-TR" sz="1400" dirty="0" err="1" smtClean="0">
                <a:solidFill>
                  <a:schemeClr val="accent1"/>
                </a:solidFill>
              </a:rPr>
              <a:t>F</a:t>
            </a:r>
            <a:r>
              <a:rPr lang="tr-TR" sz="1400" baseline="-25000" dirty="0" err="1" smtClean="0">
                <a:solidFill>
                  <a:schemeClr val="accent1"/>
                </a:solidFill>
              </a:rPr>
              <a:t>x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6719081" y="2645084"/>
            <a:ext cx="73937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y</a:t>
            </a:r>
            <a:r>
              <a:rPr lang="tr-TR" sz="1400" dirty="0" smtClean="0">
                <a:solidFill>
                  <a:schemeClr val="accent1"/>
                </a:solidFill>
              </a:rPr>
              <a:t>=-</a:t>
            </a:r>
            <a:r>
              <a:rPr lang="tr-TR" sz="1400" dirty="0" err="1" smtClean="0">
                <a:solidFill>
                  <a:schemeClr val="accent1"/>
                </a:solidFill>
              </a:rPr>
              <a:t>F</a:t>
            </a:r>
            <a:r>
              <a:rPr lang="tr-TR" sz="1400" baseline="-25000" dirty="0" err="1" smtClean="0">
                <a:solidFill>
                  <a:schemeClr val="accent1"/>
                </a:solidFill>
              </a:rPr>
              <a:t>y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Artficial left arm, United States, 1915 | Science Museum Group Coll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70" y="1134610"/>
            <a:ext cx="3257343" cy="216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>
            <a:off x="8377463" y="2589756"/>
            <a:ext cx="785231" cy="56012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6047341" y="3220398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x yönünde uygulanan kuvvete mesnet tepkisi oluşur. Bu yüzden sistem x yönünde hareketsiz kalır.</a:t>
            </a:r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6034689" y="4248473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</a:t>
            </a:r>
            <a:r>
              <a:rPr lang="tr-TR" dirty="0" smtClean="0"/>
              <a:t> yönünde uygulanan kuvvete mesnet tepkisi oluşur. Bu yüzden sistem y yönünde hareketsiz kalır.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6060816" y="5337695"/>
            <a:ext cx="563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Dönme momentine karşı mesnet tepkisi oluşmaz. Bu yüzden sistem döndürülebilir durumdadır.</a:t>
            </a:r>
          </a:p>
        </p:txBody>
      </p:sp>
      <p:pic>
        <p:nvPicPr>
          <p:cNvPr id="38" name="Resim 37">
            <a:extLst>
              <a:ext uri="{FF2B5EF4-FFF2-40B4-BE49-F238E27FC236}">
                <a16:creationId xmlns:a16="http://schemas.microsoft.com/office/drawing/2014/main" id="{A87108F5-75C6-3751-02DD-D0E1E974EE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09" t="73454" r="39625"/>
          <a:stretch/>
        </p:blipFill>
        <p:spPr>
          <a:xfrm>
            <a:off x="9095951" y="230852"/>
            <a:ext cx="2048543" cy="12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/>
      <p:bldP spid="22" grpId="0"/>
      <p:bldP spid="27" grpId="0"/>
      <p:bldP spid="29" grpId="0"/>
      <p:bldP spid="34" grpId="0" animBg="1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EFB01F-EE01-F370-42C6-DD870A28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0242"/>
          </a:xfrm>
        </p:spPr>
        <p:txBody>
          <a:bodyPr>
            <a:normAutofit/>
          </a:bodyPr>
          <a:lstStyle/>
          <a:p>
            <a:r>
              <a:rPr lang="tr-TR" sz="3600" dirty="0"/>
              <a:t>Sistemlerde bağlantı çeşitleri ve mesnet tepkileri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AFC0B6-72C9-CB2E-30A1-C6E2C6F09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E27AD-27DF-AC10-2BAD-F9E488B4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87FB39-E89E-11E0-904C-296FBB36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F70C53-F871-78BD-531E-593A895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21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A31139E-AD2A-59CD-61A6-3EC3B784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34" y="1094874"/>
            <a:ext cx="10133299" cy="51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EFB01F-EE01-F370-42C6-DD870A28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0242"/>
          </a:xfrm>
        </p:spPr>
        <p:txBody>
          <a:bodyPr>
            <a:normAutofit/>
          </a:bodyPr>
          <a:lstStyle/>
          <a:p>
            <a:r>
              <a:rPr lang="tr-TR" sz="3600" dirty="0"/>
              <a:t>Sistemlerde bağlantı çeşitleri ve mesnet tepkileri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AFC0B6-72C9-CB2E-30A1-C6E2C6F09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AE27AD-27DF-AC10-2BAD-F9E488B4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87FB39-E89E-11E0-904C-296FBB36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F70C53-F871-78BD-531E-593A895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22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9A78084-C299-C7F4-F045-52AF43B4C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034794"/>
            <a:ext cx="9601752" cy="51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Ankastre Mesnet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23</a:t>
            </a:fld>
            <a:endParaRPr lang="tr-TR"/>
          </a:p>
        </p:txBody>
      </p:sp>
      <p:pic>
        <p:nvPicPr>
          <p:cNvPr id="8" name="Picture 2" descr="Fixed Hybrid Prosthesis - Charlotte, NC - Ballantyne, NC - Den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3" y="2020824"/>
            <a:ext cx="31998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12" y="2520478"/>
            <a:ext cx="798645" cy="566977"/>
          </a:xfrm>
          <a:prstGeom prst="rect">
            <a:avLst/>
          </a:prstGeom>
        </p:spPr>
      </p:pic>
      <p:cxnSp>
        <p:nvCxnSpPr>
          <p:cNvPr id="10" name="Düz Bağlayıcı 9"/>
          <p:cNvCxnSpPr/>
          <p:nvPr/>
        </p:nvCxnSpPr>
        <p:spPr>
          <a:xfrm rot="16200000">
            <a:off x="2048720" y="4363656"/>
            <a:ext cx="0" cy="4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2039074" y="4155312"/>
            <a:ext cx="0" cy="416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2398351" y="4366812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F</a:t>
            </a:r>
            <a:r>
              <a:rPr lang="tr-TR" sz="1400" baseline="-25000" dirty="0" err="1" smtClean="0"/>
              <a:t>x</a:t>
            </a:r>
            <a:endParaRPr lang="tr-TR" sz="1400" baseline="-25000" dirty="0"/>
          </a:p>
        </p:txBody>
      </p:sp>
      <p:cxnSp>
        <p:nvCxnSpPr>
          <p:cNvPr id="13" name="Düz Ok Bağlayıcısı 12"/>
          <p:cNvCxnSpPr/>
          <p:nvPr/>
        </p:nvCxnSpPr>
        <p:spPr>
          <a:xfrm flipH="1">
            <a:off x="2117006" y="4537246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rot="16200000" flipH="1">
            <a:off x="1968465" y="4358423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1921454" y="389573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F</a:t>
            </a:r>
            <a:r>
              <a:rPr lang="tr-TR" sz="1400" baseline="-25000" dirty="0" err="1" smtClean="0"/>
              <a:t>y</a:t>
            </a:r>
            <a:endParaRPr lang="tr-TR" sz="1400" baseline="-25000" dirty="0"/>
          </a:p>
        </p:txBody>
      </p:sp>
      <p:cxnSp>
        <p:nvCxnSpPr>
          <p:cNvPr id="16" name="Düz Ok Bağlayıcısı 15"/>
          <p:cNvCxnSpPr/>
          <p:nvPr/>
        </p:nvCxnSpPr>
        <p:spPr>
          <a:xfrm rot="5400000" flipH="1" flipV="1">
            <a:off x="1897107" y="4760179"/>
            <a:ext cx="29053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1696605" y="4536096"/>
            <a:ext cx="29053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942653" y="4366812"/>
            <a:ext cx="724878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rgbClr val="00B050"/>
                </a:solidFill>
              </a:rPr>
              <a:t>A</a:t>
            </a:r>
            <a:r>
              <a:rPr lang="tr-TR" sz="1400" baseline="-25000" dirty="0" err="1" smtClean="0">
                <a:solidFill>
                  <a:srgbClr val="00B050"/>
                </a:solidFill>
              </a:rPr>
              <a:t>x</a:t>
            </a:r>
            <a:r>
              <a:rPr lang="tr-TR" sz="1400" dirty="0" smtClean="0">
                <a:solidFill>
                  <a:srgbClr val="00B050"/>
                </a:solidFill>
              </a:rPr>
              <a:t>=-</a:t>
            </a:r>
            <a:r>
              <a:rPr lang="tr-TR" sz="1400" dirty="0" err="1" smtClean="0">
                <a:solidFill>
                  <a:srgbClr val="00B050"/>
                </a:solidFill>
              </a:rPr>
              <a:t>F</a:t>
            </a:r>
            <a:r>
              <a:rPr lang="tr-TR" sz="1400" baseline="-25000" dirty="0" err="1" smtClean="0">
                <a:solidFill>
                  <a:srgbClr val="00B050"/>
                </a:solidFill>
              </a:rPr>
              <a:t>x</a:t>
            </a:r>
            <a:endParaRPr lang="tr-TR" sz="1400" baseline="-25000" dirty="0">
              <a:solidFill>
                <a:srgbClr val="00B050"/>
              </a:solidFill>
            </a:endParaRPr>
          </a:p>
          <a:p>
            <a:endParaRPr lang="tr-TR" sz="1400" baseline="-25000" dirty="0">
              <a:solidFill>
                <a:srgbClr val="00B05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716387" y="4892285"/>
            <a:ext cx="73937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00B050"/>
                </a:solidFill>
              </a:rPr>
              <a:t>A</a:t>
            </a:r>
            <a:r>
              <a:rPr lang="tr-TR" sz="1400" baseline="-25000" dirty="0" smtClean="0">
                <a:solidFill>
                  <a:srgbClr val="00B050"/>
                </a:solidFill>
              </a:rPr>
              <a:t>y</a:t>
            </a:r>
            <a:r>
              <a:rPr lang="tr-TR" sz="1400" dirty="0" smtClean="0">
                <a:solidFill>
                  <a:srgbClr val="00B050"/>
                </a:solidFill>
              </a:rPr>
              <a:t>=-</a:t>
            </a:r>
            <a:r>
              <a:rPr lang="tr-TR" sz="1400" dirty="0" err="1" smtClean="0">
                <a:solidFill>
                  <a:srgbClr val="00B050"/>
                </a:solidFill>
              </a:rPr>
              <a:t>F</a:t>
            </a:r>
            <a:r>
              <a:rPr lang="tr-TR" sz="1400" baseline="-25000" dirty="0" err="1" smtClean="0">
                <a:solidFill>
                  <a:srgbClr val="00B050"/>
                </a:solidFill>
              </a:rPr>
              <a:t>y</a:t>
            </a:r>
            <a:endParaRPr lang="tr-TR" sz="1400" baseline="-25000" dirty="0">
              <a:solidFill>
                <a:srgbClr val="00B050"/>
              </a:solidFill>
            </a:endParaRPr>
          </a:p>
          <a:p>
            <a:endParaRPr lang="tr-TR" sz="1400" baseline="-25000" dirty="0">
              <a:solidFill>
                <a:srgbClr val="00B050"/>
              </a:solidFill>
            </a:endParaRPr>
          </a:p>
        </p:txBody>
      </p:sp>
      <p:sp>
        <p:nvSpPr>
          <p:cNvPr id="9" name="Yukarı Bükülü Ok 8"/>
          <p:cNvSpPr/>
          <p:nvPr/>
        </p:nvSpPr>
        <p:spPr>
          <a:xfrm>
            <a:off x="1740760" y="4636681"/>
            <a:ext cx="593994" cy="168964"/>
          </a:xfrm>
          <a:prstGeom prst="curvedUp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2206401" y="466432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00B0F0"/>
                </a:solidFill>
              </a:rPr>
              <a:t>M</a:t>
            </a:r>
            <a:r>
              <a:rPr lang="tr-TR" sz="1400" baseline="-25000" dirty="0" smtClean="0">
                <a:solidFill>
                  <a:srgbClr val="00B0F0"/>
                </a:solidFill>
              </a:rPr>
              <a:t>A</a:t>
            </a:r>
            <a:endParaRPr lang="tr-TR" sz="1400" baseline="-25000" dirty="0">
              <a:solidFill>
                <a:srgbClr val="00B0F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734613" y="2614268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A</a:t>
            </a:r>
            <a:endParaRPr lang="tr-TR" sz="1400" baseline="-250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854212" y="2339901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x yönünde uygulanan kuvvete mesnet tepkisi oluşur. Bu yüzden sistem x yönünde hareketsiz kalır.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841560" y="3367976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</a:t>
            </a:r>
            <a:r>
              <a:rPr lang="tr-TR" dirty="0" smtClean="0"/>
              <a:t> yönünde uygulanan kuvvete mesnet tepkisi oluşur. Bu yüzden sistem y yönünde hareketsiz kalır.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4867687" y="4457198"/>
            <a:ext cx="563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Dönme momentine karşı mesnet tepkisi oluşur. Bu yüzden sistem herhangi bir eksen etrafında döndürülemez.</a:t>
            </a: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A87108F5-75C6-3751-02DD-D0E1E974E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09" t="73454" r="26958"/>
          <a:stretch/>
        </p:blipFill>
        <p:spPr>
          <a:xfrm>
            <a:off x="6720932" y="565165"/>
            <a:ext cx="3224463" cy="12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9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2DBB-8046-409E-A8D7-DA9D30D68FD0}" type="slidenum">
              <a:rPr lang="en-US" altLang="tr-TR"/>
              <a:pPr/>
              <a:t>24</a:t>
            </a:fld>
            <a:endParaRPr lang="en-US" altLang="tr-TR"/>
          </a:p>
        </p:txBody>
      </p:sp>
      <p:pic>
        <p:nvPicPr>
          <p:cNvPr id="43013" name="Picture 5" descr="textbook_T_1_1"/>
          <p:cNvPicPr>
            <a:picLocks noChangeAspect="1" noChangeArrowheads="1"/>
          </p:cNvPicPr>
          <p:nvPr/>
        </p:nvPicPr>
        <p:blipFill rotWithShape="1"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-438" b="52736"/>
          <a:stretch/>
        </p:blipFill>
        <p:spPr bwMode="auto">
          <a:xfrm>
            <a:off x="2856917" y="1203767"/>
            <a:ext cx="6688137" cy="45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9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B7FA-CB14-4B02-AC83-EADD0DE80DDD}" type="slidenum">
              <a:rPr lang="en-US" altLang="tr-TR"/>
              <a:pPr/>
              <a:t>25</a:t>
            </a:fld>
            <a:endParaRPr lang="en-US" altLang="tr-TR"/>
          </a:p>
        </p:txBody>
      </p:sp>
      <p:pic>
        <p:nvPicPr>
          <p:cNvPr id="66563" name="Picture 3" descr="textbook_T_1_1"/>
          <p:cNvPicPr>
            <a:picLocks noChangeAspect="1" noChangeArrowheads="1"/>
          </p:cNvPicPr>
          <p:nvPr/>
        </p:nvPicPr>
        <p:blipFill rotWithShape="1"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1069" b="949"/>
          <a:stretch/>
        </p:blipFill>
        <p:spPr bwMode="auto">
          <a:xfrm>
            <a:off x="2898648" y="868101"/>
            <a:ext cx="6400800" cy="49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76067C-BA35-A2A8-924E-C8DC0AE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vücudunda kuvvet ve mesnet yapısı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DEA0FD-6E53-A1C8-A93E-45A9DAEA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A8E997-29FB-ADFE-CB45-EC54A7BF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9D83A0-3EE9-7670-4970-1E761E3F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191BB6-874F-EDFE-DDBA-0410AAD6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26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D975FDD-E7A5-2C3D-F9BF-7CC5C99F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1" y="1992120"/>
            <a:ext cx="6839905" cy="361047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66A42AC-4DC7-5D2C-9A30-16C17CDF8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12" y="1065688"/>
            <a:ext cx="4332576" cy="361047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C471244-668C-BF88-0863-34BA99CA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780" y="4146804"/>
            <a:ext cx="3181794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3d Bottle Vector Art, Icons, and Graphics for Free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250" y1="40833" x2="46458" y2="78611"/>
                        <a14:backgroundMark x1="35156" y1="77222" x2="39479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854" y="333988"/>
            <a:ext cx="5366471" cy="30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8452D6-6D1D-FDD3-874E-5FB2A03C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68C498-E235-EB6A-09B3-DBD6D8B9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9D427F-5524-5A9F-E8B5-43D984B8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27</a:t>
            </a:fld>
            <a:endParaRPr lang="tr-TR"/>
          </a:p>
        </p:txBody>
      </p:sp>
      <p:pic>
        <p:nvPicPr>
          <p:cNvPr id="5122" name="Picture 2" descr="Star Wars Inspires a Mind-Controlled Prosthetic - AS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6528" l="0" r="99457">
                        <a14:foregroundMark x1="12609" y1="53889" x2="15217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227">
            <a:off x="8902751" y="376151"/>
            <a:ext cx="2999038" cy="23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9314747" y="2042003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</a:t>
            </a:r>
            <a:endParaRPr lang="tr-TR" sz="2000" b="1" baseline="-25000" dirty="0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076A79E9-6274-F2BC-CCA9-C836155297CC}"/>
              </a:ext>
            </a:extLst>
          </p:cNvPr>
          <p:cNvSpPr txBox="1">
            <a:spLocks/>
          </p:cNvSpPr>
          <p:nvPr/>
        </p:nvSpPr>
        <p:spPr>
          <a:xfrm>
            <a:off x="1063752" y="685800"/>
            <a:ext cx="7165848" cy="97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Soru: </a:t>
            </a:r>
            <a:r>
              <a:rPr lang="tr-TR" sz="1800" dirty="0"/>
              <a:t>Yandaki </a:t>
            </a:r>
            <a:r>
              <a:rPr lang="tr-TR" sz="1800" dirty="0" smtClean="0"/>
              <a:t>şekilde verilen, 1 kg ağırlığa sahip bir yük taşıyan robotik kolun eklem bölgesi olan A mesnet noktasındaki tepki kuvvetlerini hesaplayınız. (g=9.8 m/s</a:t>
            </a:r>
            <a:r>
              <a:rPr lang="tr-TR" sz="1800" baseline="30000" dirty="0" smtClean="0"/>
              <a:t>2</a:t>
            </a:r>
            <a:r>
              <a:rPr lang="tr-TR" sz="1800" dirty="0" smtClean="0"/>
              <a:t>)</a:t>
            </a:r>
            <a:endParaRPr lang="tr-TR" sz="18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741100" y="2932271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m=1 kg</a:t>
            </a:r>
            <a:endParaRPr lang="tr-TR" sz="2000" b="1" baseline="-25000" dirty="0"/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076A79E9-6274-F2BC-CCA9-C836155297CC}"/>
              </a:ext>
            </a:extLst>
          </p:cNvPr>
          <p:cNvSpPr txBox="1">
            <a:spLocks/>
          </p:cNvSpPr>
          <p:nvPr/>
        </p:nvSpPr>
        <p:spPr>
          <a:xfrm>
            <a:off x="1063752" y="1595340"/>
            <a:ext cx="7165848" cy="97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Çözüm:</a:t>
            </a:r>
          </a:p>
          <a:p>
            <a:pPr lvl="1"/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Adım-1: </a:t>
            </a:r>
            <a:r>
              <a:rPr lang="tr-TR" sz="1600" dirty="0" smtClean="0"/>
              <a:t>Serbest Cisim Diyagramı çizilir ve denge prensipleri uygulanır.</a:t>
            </a:r>
            <a:endParaRPr lang="tr-TR" sz="1600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1672389" y="2369843"/>
            <a:ext cx="0" cy="80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H="1">
            <a:off x="1672389" y="3170063"/>
            <a:ext cx="1552074" cy="10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3511665" y="2950587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F</a:t>
            </a:r>
            <a:r>
              <a:rPr lang="tr-TR" sz="1400" baseline="-25000" dirty="0" err="1" smtClean="0"/>
              <a:t>x</a:t>
            </a:r>
            <a:r>
              <a:rPr lang="tr-TR" sz="1400" dirty="0" smtClean="0"/>
              <a:t>=0 </a:t>
            </a:r>
            <a:r>
              <a:rPr lang="tr-TR" sz="1400" dirty="0" err="1"/>
              <a:t>kN</a:t>
            </a:r>
            <a:endParaRPr lang="tr-TR" sz="1400" dirty="0"/>
          </a:p>
        </p:txBody>
      </p:sp>
      <p:cxnSp>
        <p:nvCxnSpPr>
          <p:cNvPr id="20" name="Düz Ok Bağlayıcısı 19"/>
          <p:cNvCxnSpPr/>
          <p:nvPr/>
        </p:nvCxnSpPr>
        <p:spPr>
          <a:xfrm flipH="1">
            <a:off x="3232896" y="3132326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rot="16200000" flipH="1">
            <a:off x="3064455" y="2993955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2803497" y="2506163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F</a:t>
            </a:r>
            <a:r>
              <a:rPr lang="tr-TR" sz="1400" baseline="-25000" dirty="0" err="1" smtClean="0"/>
              <a:t>y</a:t>
            </a:r>
            <a:r>
              <a:rPr lang="tr-TR" sz="1400" dirty="0" smtClean="0"/>
              <a:t>=9.8 </a:t>
            </a:r>
            <a:r>
              <a:rPr lang="tr-TR" sz="1400" dirty="0" err="1" smtClean="0"/>
              <a:t>kN</a:t>
            </a:r>
            <a:endParaRPr lang="tr-TR" sz="1400" dirty="0"/>
          </a:p>
        </p:txBody>
      </p:sp>
      <p:cxnSp>
        <p:nvCxnSpPr>
          <p:cNvPr id="23" name="Düz Ok Bağlayıcısı 22"/>
          <p:cNvCxnSpPr/>
          <p:nvPr/>
        </p:nvCxnSpPr>
        <p:spPr>
          <a:xfrm rot="5400000" flipH="1" flipV="1">
            <a:off x="1502652" y="3730299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>
            <a:off x="1319570" y="3197316"/>
            <a:ext cx="290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/>
          <p:cNvSpPr txBox="1"/>
          <p:nvPr/>
        </p:nvSpPr>
        <p:spPr>
          <a:xfrm>
            <a:off x="988257" y="3001071"/>
            <a:ext cx="37542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err="1" smtClean="0">
                <a:solidFill>
                  <a:schemeClr val="accent1"/>
                </a:solidFill>
              </a:rPr>
              <a:t>x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450386" y="3875254"/>
            <a:ext cx="36984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chemeClr val="accent1"/>
                </a:solidFill>
              </a:rPr>
              <a:t>A</a:t>
            </a:r>
            <a:r>
              <a:rPr lang="tr-TR" sz="1400" baseline="-25000" dirty="0" smtClean="0">
                <a:solidFill>
                  <a:schemeClr val="accent1"/>
                </a:solidFill>
              </a:rPr>
              <a:t>y</a:t>
            </a:r>
            <a:endParaRPr lang="tr-TR" sz="1400" baseline="-25000" dirty="0">
              <a:solidFill>
                <a:schemeClr val="accent1"/>
              </a:solidFill>
            </a:endParaRPr>
          </a:p>
          <a:p>
            <a:endParaRPr lang="tr-TR" sz="1400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10146322" y="3403271"/>
                <a:ext cx="1932274" cy="886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×9.8</m:t>
                      </m:r>
                      <m:f>
                        <m:fPr>
                          <m:type m:val="skw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=9.8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322" y="3403271"/>
                <a:ext cx="1932274" cy="886333"/>
              </a:xfrm>
              <a:prstGeom prst="rect">
                <a:avLst/>
              </a:prstGeom>
              <a:blipFill>
                <a:blip r:embed="rId6"/>
                <a:stretch>
                  <a:fillRect t="-36986" r="-29653" b="-698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Düz Ok Bağlayıcısı 28"/>
          <p:cNvCxnSpPr/>
          <p:nvPr/>
        </p:nvCxnSpPr>
        <p:spPr>
          <a:xfrm rot="16200000" flipH="1">
            <a:off x="11092709" y="2805319"/>
            <a:ext cx="290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İkizkenar Üçgen 29"/>
          <p:cNvSpPr/>
          <p:nvPr/>
        </p:nvSpPr>
        <p:spPr>
          <a:xfrm>
            <a:off x="1464045" y="3235955"/>
            <a:ext cx="416688" cy="300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1490288" y="3223870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</a:t>
            </a:r>
            <a:endParaRPr lang="tr-TR" sz="2000" b="1" baseline="-25000" dirty="0"/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A87108F5-75C6-3751-02DD-D0E1E974EE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309" t="73454" r="26958"/>
          <a:stretch/>
        </p:blipFill>
        <p:spPr>
          <a:xfrm>
            <a:off x="4721925" y="2242058"/>
            <a:ext cx="3224463" cy="1283098"/>
          </a:xfrm>
          <a:prstGeom prst="rect">
            <a:avLst/>
          </a:prstGeom>
        </p:spPr>
      </p:pic>
      <p:sp>
        <p:nvSpPr>
          <p:cNvPr id="33" name="İçerik Yer Tutucusu 2">
            <a:extLst>
              <a:ext uri="{FF2B5EF4-FFF2-40B4-BE49-F238E27FC236}">
                <a16:creationId xmlns:a16="http://schemas.microsoft.com/office/drawing/2014/main" id="{076A79E9-6274-F2BC-CCA9-C836155297CC}"/>
              </a:ext>
            </a:extLst>
          </p:cNvPr>
          <p:cNvSpPr txBox="1">
            <a:spLocks/>
          </p:cNvSpPr>
          <p:nvPr/>
        </p:nvSpPr>
        <p:spPr>
          <a:xfrm>
            <a:off x="1021641" y="4343203"/>
            <a:ext cx="7165848" cy="45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Adım-2: </a:t>
            </a:r>
            <a:r>
              <a:rPr lang="tr-TR" sz="1600" dirty="0" smtClean="0"/>
              <a:t>Denge denklemleri kurulur ve çözüm bulunur.</a:t>
            </a:r>
            <a:endParaRPr lang="tr-T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Metin kutusu 33"/>
              <p:cNvSpPr txBox="1"/>
              <p:nvPr/>
            </p:nvSpPr>
            <p:spPr>
              <a:xfrm>
                <a:off x="1369916" y="4797120"/>
                <a:ext cx="4345083" cy="670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=0⇒</m:t>
                          </m:r>
                        </m:e>
                      </m:nary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34" name="Metin kutusu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16" y="4797120"/>
                <a:ext cx="4345083" cy="670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Metin kutusu 34"/>
              <p:cNvSpPr txBox="1"/>
              <p:nvPr/>
            </p:nvSpPr>
            <p:spPr>
              <a:xfrm>
                <a:off x="1363680" y="5586417"/>
                <a:ext cx="6527591" cy="670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=0⇒</m:t>
                          </m:r>
                        </m:e>
                      </m:nary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−9.8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=9.8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35" name="Metin kutusu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80" y="5586417"/>
                <a:ext cx="6527591" cy="670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Yukarı Bükülü Ok 38"/>
          <p:cNvSpPr/>
          <p:nvPr/>
        </p:nvSpPr>
        <p:spPr>
          <a:xfrm rot="3556735">
            <a:off x="8698316" y="2111868"/>
            <a:ext cx="1404834" cy="5606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4" name="Yukarı Bükülü Ok 43"/>
          <p:cNvSpPr/>
          <p:nvPr/>
        </p:nvSpPr>
        <p:spPr>
          <a:xfrm rot="3556735" flipH="1" flipV="1">
            <a:off x="8976536" y="1478808"/>
            <a:ext cx="1404834" cy="5606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5" name="İçerik Yer Tutucusu 2">
            <a:extLst>
              <a:ext uri="{FF2B5EF4-FFF2-40B4-BE49-F238E27FC236}">
                <a16:creationId xmlns:a16="http://schemas.microsoft.com/office/drawing/2014/main" id="{076A79E9-6274-F2BC-CCA9-C836155297CC}"/>
              </a:ext>
            </a:extLst>
          </p:cNvPr>
          <p:cNvSpPr txBox="1">
            <a:spLocks/>
          </p:cNvSpPr>
          <p:nvPr/>
        </p:nvSpPr>
        <p:spPr>
          <a:xfrm>
            <a:off x="7165899" y="4867548"/>
            <a:ext cx="5026101" cy="453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sz="1600" dirty="0" smtClean="0"/>
              <a:t>Sistem A eklemi etrafında dönme serbestliğine sahiptir. Dolayısıyla dönme momenti oluşmaz.</a:t>
            </a:r>
            <a:endParaRPr lang="tr-TR" sz="1600" dirty="0"/>
          </a:p>
        </p:txBody>
      </p:sp>
      <p:cxnSp>
        <p:nvCxnSpPr>
          <p:cNvPr id="47" name="Düz Bağlayıcı 46"/>
          <p:cNvCxnSpPr/>
          <p:nvPr/>
        </p:nvCxnSpPr>
        <p:spPr>
          <a:xfrm>
            <a:off x="9496848" y="693818"/>
            <a:ext cx="0" cy="138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/>
          <p:cNvCxnSpPr/>
          <p:nvPr/>
        </p:nvCxnSpPr>
        <p:spPr>
          <a:xfrm flipH="1" flipV="1">
            <a:off x="9589117" y="2201755"/>
            <a:ext cx="1793290" cy="7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9" grpId="0"/>
      <p:bldP spid="22" grpId="0"/>
      <p:bldP spid="25" grpId="0"/>
      <p:bldP spid="26" grpId="0"/>
      <p:bldP spid="10" grpId="0"/>
      <p:bldP spid="30" grpId="0" animBg="1"/>
      <p:bldP spid="31" grpId="0"/>
      <p:bldP spid="33" grpId="0"/>
      <p:bldP spid="34" grpId="0"/>
      <p:bldP spid="35" grpId="0"/>
      <p:bldP spid="39" grpId="0" animBg="1"/>
      <p:bldP spid="44" grpId="0" animBg="1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6BB73-92C5-47A6-FBC1-C548844D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Ağırlık merkezinin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E1606-B9AB-D0D7-7303-9C4FADBB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828663" cy="405079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Uzayda yer kaplayan bir cismin tüm kütlesinin bir noktada toplamak istesek, o noktanın konumu ağırlık merkezi olacaktır. </a:t>
            </a:r>
          </a:p>
          <a:p>
            <a:r>
              <a:rPr lang="tr-TR" dirty="0"/>
              <a:t>Kuvvet ve hareket problemlerinde cismin ağırlık merkezi kullanılır ve hesaplamalarda oldukça kolaylık sağlar. </a:t>
            </a:r>
          </a:p>
          <a:p>
            <a:r>
              <a:rPr lang="tr-TR" dirty="0"/>
              <a:t>Düzgün geometrik cisimlerin ağırlık merkezlerinin bulunması nispeten kolaydır. Fakat daha karmaşık cisimlerin de ağırlık merkezi hesaplamaları yapılabilmektedir.</a:t>
            </a:r>
          </a:p>
          <a:p>
            <a:r>
              <a:rPr lang="tr-TR" dirty="0"/>
              <a:t>Ağırlık merkezi veya kütle merkez birçok sistemin tasarlanmasında ve dengelenmesinde önemli rol oynamaktadır.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3A5CEF-8270-4685-64A4-1EDBE496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9F336E-49FB-8316-8611-D853107E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86582-9CCA-A593-6B65-09A71818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28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42363DC-A93D-D076-85A7-C5FF36592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271" y="2122463"/>
            <a:ext cx="3702857" cy="2024341"/>
          </a:xfrm>
          <a:prstGeom prst="rect">
            <a:avLst/>
          </a:prstGeom>
        </p:spPr>
      </p:pic>
      <p:pic>
        <p:nvPicPr>
          <p:cNvPr id="1026" name="Picture 2" descr="Center of Gravity | ClipArt ETC">
            <a:extLst>
              <a:ext uri="{FF2B5EF4-FFF2-40B4-BE49-F238E27FC236}">
                <a16:creationId xmlns:a16="http://schemas.microsoft.com/office/drawing/2014/main" id="{BBC871AD-86C8-CD60-6BEB-6BAFE26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80" y="4310332"/>
            <a:ext cx="2943038" cy="16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6BB73-92C5-47A6-FBC1-C548844D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Ağırlık merkezinin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E1606-B9AB-D0D7-7303-9C4FADBB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828663" cy="4050792"/>
          </a:xfrm>
        </p:spPr>
        <p:txBody>
          <a:bodyPr>
            <a:normAutofit/>
          </a:bodyPr>
          <a:lstStyle/>
          <a:p>
            <a:r>
              <a:rPr lang="tr-TR" dirty="0"/>
              <a:t>Eğer cisim herhangi bir noktasından asılırsa, asıldığı noktadan geçen düşey doğrultu ağırlık merkezinden geçecek şekilde dengelenir. </a:t>
            </a:r>
          </a:p>
          <a:p>
            <a:r>
              <a:rPr lang="tr-TR" dirty="0"/>
              <a:t>Bu özellikten faydalanılarak cisimlerin ağırlık merkezleri bulunabilir. Buna göre, farklı iki noktasından asılan cismin düşey doğrultularının kesiştiği nokta ağırlık merkezi olur.</a:t>
            </a:r>
          </a:p>
          <a:p>
            <a:r>
              <a:rPr lang="tr-TR" dirty="0"/>
              <a:t>Düzgün ve türdeş cisimlerin ağırlık merkezleri geometrik merkezleridir.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3A5CEF-8270-4685-64A4-1EDBE496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9F336E-49FB-8316-8611-D853107E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86582-9CCA-A593-6B65-09A71818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29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E444A32-31E0-2622-C90D-1A612ED0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309" y="2092044"/>
            <a:ext cx="2185221" cy="205476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E667B06-84BF-F91B-46DD-1D4A4A34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309" y="4218221"/>
            <a:ext cx="4134427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Mekanik ve biyomekanik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1737360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Mekanik</a:t>
            </a:r>
          </a:p>
          <a:p>
            <a:pPr lvl="1"/>
            <a:r>
              <a:rPr lang="tr-TR" dirty="0"/>
              <a:t>Sistemlerin ve parçacıkların üzerine uygulanan kuvvetlerin etkilerini inceler.</a:t>
            </a:r>
          </a:p>
          <a:p>
            <a:pPr lvl="1"/>
            <a:r>
              <a:rPr lang="tr-TR" dirty="0"/>
              <a:t>Bu sistemler sabit veya hareketli olabilir.</a:t>
            </a:r>
          </a:p>
          <a:p>
            <a:r>
              <a:rPr lang="tr-TR" dirty="0"/>
              <a:t>Biyomekanik</a:t>
            </a:r>
          </a:p>
          <a:p>
            <a:pPr lvl="1"/>
            <a:r>
              <a:rPr lang="tr-TR" dirty="0"/>
              <a:t>Mekaniğin prensiplerinin canlılar üzerinde uygulanmasını inceler.</a:t>
            </a:r>
          </a:p>
          <a:p>
            <a:pPr lvl="1"/>
            <a:r>
              <a:rPr lang="tr-TR" dirty="0"/>
              <a:t>Sabit ve hareketli durumlar için uygulanabilir.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201867"/>
              </p:ext>
            </p:extLst>
          </p:nvPr>
        </p:nvGraphicFramePr>
        <p:xfrm>
          <a:off x="1069848" y="3641391"/>
          <a:ext cx="10058400" cy="255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3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30E157-960D-4A69-AE6A-7943CFB2F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F530E157-960D-4A69-AE6A-7943CFB2F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6D69DB-03D5-432D-AD04-C2BB456D2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6C6D69DB-03D5-432D-AD04-C2BB456D2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236559-DE07-4821-A6F8-D4350EA8F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5B236559-DE07-4821-A6F8-D4350EA8F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441E5B-5086-4EE9-ABF8-048246016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6441E5B-5086-4EE9-ABF8-048246016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E5590C-9D38-4E99-98DC-68F1D0DB9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F1E5590C-9D38-4E99-98DC-68F1D0DB9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789A23-02A0-4652-B1CE-FE47B26F1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8C789A23-02A0-4652-B1CE-FE47B26F1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0ABE13-517F-4595-82D1-29D8613DA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9B0ABE13-517F-4595-82D1-29D8613DA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6A5849-0649-4AAA-82C2-7E4671C4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B86A5849-0649-4AAA-82C2-7E4671C46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E152E4-DE02-4891-94E0-4D87C555B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9E152E4-DE02-4891-94E0-4D87C555B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E5728C-C25C-4E02-9DBE-F6A766C13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5BE5728C-C25C-4E02-9DBE-F6A766C13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20AAA4-FB5D-4BE1-AF3A-1AB2346E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3320AAA4-FB5D-4BE1-AF3A-1AB2346E8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B2D1AD-45F8-4427-AA4B-D682AF710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1CB2D1AD-45F8-4427-AA4B-D682AF710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C26749-6797-4875-89D4-03DEC35A9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93C26749-6797-4875-89D4-03DEC35A9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CF5FB6-7C8A-43E5-87BF-733BBFBA3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BFCF5FB6-7C8A-43E5-87BF-733BBFBA3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F4703-6C53-49F3-B222-69E14C88D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3B7F4703-6C53-49F3-B222-69E14C88D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92E0C-772E-4E45-8A92-D078753DE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FAB92E0C-772E-4E45-8A92-D078753DE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EC6A4-F11F-4542-89F8-43033374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97BEC6A4-F11F-4542-89F8-430333749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5F8DFF-F5AE-4928-B416-BD460EECC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A65F8DFF-F5AE-4928-B416-BD460EECC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846B72-3E6B-4A76-9C96-5E3FE3A72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70846B72-3E6B-4A76-9C96-5E3FE3A72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FDE93-8AD5-45E5-8DE8-BC8B09529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0A3FDE93-8AD5-45E5-8DE8-BC8B09529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4C2D80-1074-4021-A598-D19FBFC0B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8D4C2D80-1074-4021-A598-D19FBFC0B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05FE59-1BE5-842A-E972-CF07FB0B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Ağırlık merkezinin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719574-74B0-72F3-0022-FAE7A483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158" y="2121408"/>
            <a:ext cx="5989089" cy="4050792"/>
          </a:xfrm>
        </p:spPr>
        <p:txBody>
          <a:bodyPr/>
          <a:lstStyle/>
          <a:p>
            <a:r>
              <a:rPr lang="tr-TR" dirty="0"/>
              <a:t>Aynı düzlemde bulunan, birden çok cismin oluşturduğu sistemin kütle merkezinin koordinatları;</a:t>
            </a:r>
          </a:p>
          <a:p>
            <a:pPr lvl="1"/>
            <a:r>
              <a:rPr lang="tr-TR" dirty="0"/>
              <a:t>Önce ağırlık merkezi vektörünün x eksenini kestiği nokta hesaplanır.</a:t>
            </a:r>
          </a:p>
          <a:p>
            <a:pPr lvl="1"/>
            <a:r>
              <a:rPr lang="tr-TR" dirty="0"/>
              <a:t>Sonra ağırlık merkezinin y eksenini kestiği nokta aşağıdaki yöntemle hesaplanır.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5D2DD0-28B5-9063-197A-27A29758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10210-9CF5-0340-75B8-4587702E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EE56C8-D00C-9024-D5CD-A3C37E3D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30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1610FE4-D7E0-3C76-9FEF-9AD1A28D2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927"/>
          <a:stretch/>
        </p:blipFill>
        <p:spPr>
          <a:xfrm>
            <a:off x="1088137" y="2121408"/>
            <a:ext cx="2150364" cy="2024341"/>
          </a:xfrm>
          <a:prstGeom prst="rect">
            <a:avLst/>
          </a:prstGeom>
        </p:spPr>
      </p:pic>
      <p:grpSp>
        <p:nvGrpSpPr>
          <p:cNvPr id="76" name="Grup 75">
            <a:extLst>
              <a:ext uri="{FF2B5EF4-FFF2-40B4-BE49-F238E27FC236}">
                <a16:creationId xmlns:a16="http://schemas.microsoft.com/office/drawing/2014/main" id="{7AE958C5-B0DC-9502-FBC6-E704403C6A46}"/>
              </a:ext>
            </a:extLst>
          </p:cNvPr>
          <p:cNvGrpSpPr/>
          <p:nvPr/>
        </p:nvGrpSpPr>
        <p:grpSpPr>
          <a:xfrm>
            <a:off x="1509404" y="4450555"/>
            <a:ext cx="1323833" cy="1037230"/>
            <a:chOff x="1509404" y="4450555"/>
            <a:chExt cx="1323833" cy="1037230"/>
          </a:xfrm>
        </p:grpSpPr>
        <p:grpSp>
          <p:nvGrpSpPr>
            <p:cNvPr id="22" name="Grup 21">
              <a:extLst>
                <a:ext uri="{FF2B5EF4-FFF2-40B4-BE49-F238E27FC236}">
                  <a16:creationId xmlns:a16="http://schemas.microsoft.com/office/drawing/2014/main" id="{9857ACEF-C38F-A35D-CF56-2C2DA89AD345}"/>
                </a:ext>
              </a:extLst>
            </p:cNvPr>
            <p:cNvGrpSpPr/>
            <p:nvPr/>
          </p:nvGrpSpPr>
          <p:grpSpPr>
            <a:xfrm>
              <a:off x="1636039" y="4599947"/>
              <a:ext cx="1070562" cy="733921"/>
              <a:chOff x="1657253" y="2426907"/>
              <a:chExt cx="1070562" cy="73392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A408EED-D8E8-5D3D-0A91-7A2506CEF9BC}"/>
                  </a:ext>
                </a:extLst>
              </p:cNvPr>
              <p:cNvSpPr/>
              <p:nvPr/>
            </p:nvSpPr>
            <p:spPr>
              <a:xfrm>
                <a:off x="1657253" y="301149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1FE4326-BD86-E641-413F-35C57F33136E}"/>
                  </a:ext>
                </a:extLst>
              </p:cNvPr>
              <p:cNvSpPr/>
              <p:nvPr/>
            </p:nvSpPr>
            <p:spPr>
              <a:xfrm>
                <a:off x="1905189" y="276810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01821E-1B14-48E2-271B-21D98B9617B9}"/>
                  </a:ext>
                </a:extLst>
              </p:cNvPr>
              <p:cNvSpPr/>
              <p:nvPr/>
            </p:nvSpPr>
            <p:spPr>
              <a:xfrm>
                <a:off x="2171321" y="242690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2DF41CD-8CDB-8113-A9B6-6A6A845EDCB8}"/>
                  </a:ext>
                </a:extLst>
              </p:cNvPr>
              <p:cNvSpPr/>
              <p:nvPr/>
            </p:nvSpPr>
            <p:spPr>
              <a:xfrm>
                <a:off x="2437455" y="2583859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8750656-F9C0-6CEB-3B15-466277CCA5B4}"/>
                  </a:ext>
                </a:extLst>
              </p:cNvPr>
              <p:cNvSpPr/>
              <p:nvPr/>
            </p:nvSpPr>
            <p:spPr>
              <a:xfrm>
                <a:off x="2396508" y="308882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B8012C8-E10B-0449-37D2-76A81237B710}"/>
                  </a:ext>
                </a:extLst>
              </p:cNvPr>
              <p:cNvSpPr/>
              <p:nvPr/>
            </p:nvSpPr>
            <p:spPr>
              <a:xfrm>
                <a:off x="2655815" y="2829517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E95D67A2-7C20-806E-86AC-F4B5A7E7B7CF}"/>
                </a:ext>
              </a:extLst>
            </p:cNvPr>
            <p:cNvSpPr/>
            <p:nvPr/>
          </p:nvSpPr>
          <p:spPr>
            <a:xfrm>
              <a:off x="1509404" y="4450555"/>
              <a:ext cx="1323833" cy="1037230"/>
            </a:xfrm>
            <a:custGeom>
              <a:avLst/>
              <a:gdLst>
                <a:gd name="connsiteX0" fmla="*/ 116006 w 1323833"/>
                <a:gd name="connsiteY0" fmla="*/ 464024 h 1037230"/>
                <a:gd name="connsiteX1" fmla="*/ 211541 w 1323833"/>
                <a:gd name="connsiteY1" fmla="*/ 416257 h 1037230"/>
                <a:gd name="connsiteX2" fmla="*/ 334371 w 1323833"/>
                <a:gd name="connsiteY2" fmla="*/ 402609 h 1037230"/>
                <a:gd name="connsiteX3" fmla="*/ 423081 w 1323833"/>
                <a:gd name="connsiteY3" fmla="*/ 327546 h 1037230"/>
                <a:gd name="connsiteX4" fmla="*/ 464024 w 1323833"/>
                <a:gd name="connsiteY4" fmla="*/ 279779 h 1037230"/>
                <a:gd name="connsiteX5" fmla="*/ 450376 w 1323833"/>
                <a:gd name="connsiteY5" fmla="*/ 204717 h 1037230"/>
                <a:gd name="connsiteX6" fmla="*/ 457200 w 1323833"/>
                <a:gd name="connsiteY6" fmla="*/ 177421 h 1037230"/>
                <a:gd name="connsiteX7" fmla="*/ 545911 w 1323833"/>
                <a:gd name="connsiteY7" fmla="*/ 163773 h 1037230"/>
                <a:gd name="connsiteX8" fmla="*/ 573206 w 1323833"/>
                <a:gd name="connsiteY8" fmla="*/ 81887 h 1037230"/>
                <a:gd name="connsiteX9" fmla="*/ 627797 w 1323833"/>
                <a:gd name="connsiteY9" fmla="*/ 68239 h 1037230"/>
                <a:gd name="connsiteX10" fmla="*/ 716508 w 1323833"/>
                <a:gd name="connsiteY10" fmla="*/ 34120 h 1037230"/>
                <a:gd name="connsiteX11" fmla="*/ 757451 w 1323833"/>
                <a:gd name="connsiteY11" fmla="*/ 27296 h 1037230"/>
                <a:gd name="connsiteX12" fmla="*/ 812042 w 1323833"/>
                <a:gd name="connsiteY12" fmla="*/ 6824 h 1037230"/>
                <a:gd name="connsiteX13" fmla="*/ 921224 w 1323833"/>
                <a:gd name="connsiteY13" fmla="*/ 0 h 1037230"/>
                <a:gd name="connsiteX14" fmla="*/ 968991 w 1323833"/>
                <a:gd name="connsiteY14" fmla="*/ 0 h 1037230"/>
                <a:gd name="connsiteX15" fmla="*/ 996287 w 1323833"/>
                <a:gd name="connsiteY15" fmla="*/ 75063 h 1037230"/>
                <a:gd name="connsiteX16" fmla="*/ 1009935 w 1323833"/>
                <a:gd name="connsiteY16" fmla="*/ 177421 h 1037230"/>
                <a:gd name="connsiteX17" fmla="*/ 1009935 w 1323833"/>
                <a:gd name="connsiteY17" fmla="*/ 232012 h 1037230"/>
                <a:gd name="connsiteX18" fmla="*/ 1119117 w 1323833"/>
                <a:gd name="connsiteY18" fmla="*/ 293427 h 1037230"/>
                <a:gd name="connsiteX19" fmla="*/ 1201003 w 1323833"/>
                <a:gd name="connsiteY19" fmla="*/ 361666 h 1037230"/>
                <a:gd name="connsiteX20" fmla="*/ 1255594 w 1323833"/>
                <a:gd name="connsiteY20" fmla="*/ 416257 h 1037230"/>
                <a:gd name="connsiteX21" fmla="*/ 1303362 w 1323833"/>
                <a:gd name="connsiteY21" fmla="*/ 498143 h 1037230"/>
                <a:gd name="connsiteX22" fmla="*/ 1323833 w 1323833"/>
                <a:gd name="connsiteY22" fmla="*/ 614149 h 1037230"/>
                <a:gd name="connsiteX23" fmla="*/ 1323833 w 1323833"/>
                <a:gd name="connsiteY23" fmla="*/ 716508 h 1037230"/>
                <a:gd name="connsiteX24" fmla="*/ 1282890 w 1323833"/>
                <a:gd name="connsiteY24" fmla="*/ 866633 h 1037230"/>
                <a:gd name="connsiteX25" fmla="*/ 1241947 w 1323833"/>
                <a:gd name="connsiteY25" fmla="*/ 934872 h 1037230"/>
                <a:gd name="connsiteX26" fmla="*/ 1098645 w 1323833"/>
                <a:gd name="connsiteY26" fmla="*/ 962167 h 1037230"/>
                <a:gd name="connsiteX27" fmla="*/ 1023582 w 1323833"/>
                <a:gd name="connsiteY27" fmla="*/ 1003111 h 1037230"/>
                <a:gd name="connsiteX28" fmla="*/ 934872 w 1323833"/>
                <a:gd name="connsiteY28" fmla="*/ 989463 h 1037230"/>
                <a:gd name="connsiteX29" fmla="*/ 818866 w 1323833"/>
                <a:gd name="connsiteY29" fmla="*/ 1009935 h 1037230"/>
                <a:gd name="connsiteX30" fmla="*/ 682388 w 1323833"/>
                <a:gd name="connsiteY30" fmla="*/ 1023582 h 1037230"/>
                <a:gd name="connsiteX31" fmla="*/ 586854 w 1323833"/>
                <a:gd name="connsiteY31" fmla="*/ 1037230 h 1037230"/>
                <a:gd name="connsiteX32" fmla="*/ 464024 w 1323833"/>
                <a:gd name="connsiteY32" fmla="*/ 1037230 h 1037230"/>
                <a:gd name="connsiteX33" fmla="*/ 313899 w 1323833"/>
                <a:gd name="connsiteY33" fmla="*/ 1030406 h 1037230"/>
                <a:gd name="connsiteX34" fmla="*/ 232012 w 1323833"/>
                <a:gd name="connsiteY34" fmla="*/ 1016758 h 1037230"/>
                <a:gd name="connsiteX35" fmla="*/ 163774 w 1323833"/>
                <a:gd name="connsiteY35" fmla="*/ 996287 h 1037230"/>
                <a:gd name="connsiteX36" fmla="*/ 88711 w 1323833"/>
                <a:gd name="connsiteY36" fmla="*/ 975815 h 1037230"/>
                <a:gd name="connsiteX37" fmla="*/ 40944 w 1323833"/>
                <a:gd name="connsiteY37" fmla="*/ 907576 h 1037230"/>
                <a:gd name="connsiteX38" fmla="*/ 0 w 1323833"/>
                <a:gd name="connsiteY38" fmla="*/ 818866 h 1037230"/>
                <a:gd name="connsiteX39" fmla="*/ 0 w 1323833"/>
                <a:gd name="connsiteY39" fmla="*/ 682388 h 1037230"/>
                <a:gd name="connsiteX40" fmla="*/ 47768 w 1323833"/>
                <a:gd name="connsiteY40" fmla="*/ 586854 h 1037230"/>
                <a:gd name="connsiteX41" fmla="*/ 68239 w 1323833"/>
                <a:gd name="connsiteY41" fmla="*/ 532263 h 1037230"/>
                <a:gd name="connsiteX42" fmla="*/ 116006 w 1323833"/>
                <a:gd name="connsiteY42" fmla="*/ 464024 h 103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23833" h="1037230">
                  <a:moveTo>
                    <a:pt x="116006" y="464024"/>
                  </a:moveTo>
                  <a:lnTo>
                    <a:pt x="211541" y="416257"/>
                  </a:lnTo>
                  <a:lnTo>
                    <a:pt x="334371" y="402609"/>
                  </a:lnTo>
                  <a:lnTo>
                    <a:pt x="423081" y="327546"/>
                  </a:lnTo>
                  <a:lnTo>
                    <a:pt x="464024" y="279779"/>
                  </a:lnTo>
                  <a:lnTo>
                    <a:pt x="450376" y="204717"/>
                  </a:lnTo>
                  <a:lnTo>
                    <a:pt x="457200" y="177421"/>
                  </a:lnTo>
                  <a:lnTo>
                    <a:pt x="545911" y="163773"/>
                  </a:lnTo>
                  <a:lnTo>
                    <a:pt x="573206" y="81887"/>
                  </a:lnTo>
                  <a:lnTo>
                    <a:pt x="627797" y="68239"/>
                  </a:lnTo>
                  <a:lnTo>
                    <a:pt x="716508" y="34120"/>
                  </a:lnTo>
                  <a:lnTo>
                    <a:pt x="757451" y="27296"/>
                  </a:lnTo>
                  <a:lnTo>
                    <a:pt x="812042" y="6824"/>
                  </a:lnTo>
                  <a:lnTo>
                    <a:pt x="921224" y="0"/>
                  </a:lnTo>
                  <a:lnTo>
                    <a:pt x="968991" y="0"/>
                  </a:lnTo>
                  <a:lnTo>
                    <a:pt x="996287" y="75063"/>
                  </a:lnTo>
                  <a:lnTo>
                    <a:pt x="1009935" y="177421"/>
                  </a:lnTo>
                  <a:lnTo>
                    <a:pt x="1009935" y="232012"/>
                  </a:lnTo>
                  <a:lnTo>
                    <a:pt x="1119117" y="293427"/>
                  </a:lnTo>
                  <a:lnTo>
                    <a:pt x="1201003" y="361666"/>
                  </a:lnTo>
                  <a:lnTo>
                    <a:pt x="1255594" y="416257"/>
                  </a:lnTo>
                  <a:lnTo>
                    <a:pt x="1303362" y="498143"/>
                  </a:lnTo>
                  <a:lnTo>
                    <a:pt x="1323833" y="614149"/>
                  </a:lnTo>
                  <a:lnTo>
                    <a:pt x="1323833" y="716508"/>
                  </a:lnTo>
                  <a:lnTo>
                    <a:pt x="1282890" y="866633"/>
                  </a:lnTo>
                  <a:lnTo>
                    <a:pt x="1241947" y="934872"/>
                  </a:lnTo>
                  <a:lnTo>
                    <a:pt x="1098645" y="962167"/>
                  </a:lnTo>
                  <a:lnTo>
                    <a:pt x="1023582" y="1003111"/>
                  </a:lnTo>
                  <a:lnTo>
                    <a:pt x="934872" y="989463"/>
                  </a:lnTo>
                  <a:lnTo>
                    <a:pt x="818866" y="1009935"/>
                  </a:lnTo>
                  <a:lnTo>
                    <a:pt x="682388" y="1023582"/>
                  </a:lnTo>
                  <a:lnTo>
                    <a:pt x="586854" y="1037230"/>
                  </a:lnTo>
                  <a:lnTo>
                    <a:pt x="464024" y="1037230"/>
                  </a:lnTo>
                  <a:lnTo>
                    <a:pt x="313899" y="1030406"/>
                  </a:lnTo>
                  <a:lnTo>
                    <a:pt x="232012" y="1016758"/>
                  </a:lnTo>
                  <a:lnTo>
                    <a:pt x="163774" y="996287"/>
                  </a:lnTo>
                  <a:lnTo>
                    <a:pt x="88711" y="975815"/>
                  </a:lnTo>
                  <a:lnTo>
                    <a:pt x="40944" y="907576"/>
                  </a:lnTo>
                  <a:lnTo>
                    <a:pt x="0" y="818866"/>
                  </a:lnTo>
                  <a:lnTo>
                    <a:pt x="0" y="682388"/>
                  </a:lnTo>
                  <a:lnTo>
                    <a:pt x="47768" y="586854"/>
                  </a:lnTo>
                  <a:lnTo>
                    <a:pt x="68239" y="532263"/>
                  </a:lnTo>
                  <a:lnTo>
                    <a:pt x="116006" y="46402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46BEE758-72DC-7EEA-2208-CF9951636608}"/>
              </a:ext>
            </a:extLst>
          </p:cNvPr>
          <p:cNvCxnSpPr>
            <a:cxnSpLocks/>
          </p:cNvCxnSpPr>
          <p:nvPr/>
        </p:nvCxnSpPr>
        <p:spPr>
          <a:xfrm flipV="1">
            <a:off x="1069848" y="4246333"/>
            <a:ext cx="0" cy="1659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5E700BC8-793C-64E9-E185-53D71BE081ED}"/>
              </a:ext>
            </a:extLst>
          </p:cNvPr>
          <p:cNvCxnSpPr>
            <a:cxnSpLocks/>
          </p:cNvCxnSpPr>
          <p:nvPr/>
        </p:nvCxnSpPr>
        <p:spPr>
          <a:xfrm flipV="1">
            <a:off x="895725" y="5703824"/>
            <a:ext cx="22406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>
            <a:extLst>
              <a:ext uri="{FF2B5EF4-FFF2-40B4-BE49-F238E27FC236}">
                <a16:creationId xmlns:a16="http://schemas.microsoft.com/office/drawing/2014/main" id="{E6E08C4F-112D-2418-A250-B6EC53BB0052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1672039" y="5256531"/>
            <a:ext cx="2100" cy="44729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C6279FAE-F5B4-84DD-47A6-99A0F5DBA2DE}"/>
              </a:ext>
            </a:extLst>
          </p:cNvPr>
          <p:cNvCxnSpPr>
            <a:cxnSpLocks/>
          </p:cNvCxnSpPr>
          <p:nvPr/>
        </p:nvCxnSpPr>
        <p:spPr>
          <a:xfrm flipH="1">
            <a:off x="1917714" y="4994958"/>
            <a:ext cx="0" cy="72000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Bağlayıcı 39">
            <a:extLst>
              <a:ext uri="{FF2B5EF4-FFF2-40B4-BE49-F238E27FC236}">
                <a16:creationId xmlns:a16="http://schemas.microsoft.com/office/drawing/2014/main" id="{6B8D7066-3B6D-4750-FFAF-CEC8BA37C0CD}"/>
              </a:ext>
            </a:extLst>
          </p:cNvPr>
          <p:cNvCxnSpPr>
            <a:cxnSpLocks/>
          </p:cNvCxnSpPr>
          <p:nvPr/>
        </p:nvCxnSpPr>
        <p:spPr>
          <a:xfrm flipH="1">
            <a:off x="2181973" y="4675154"/>
            <a:ext cx="0" cy="10440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88A5F218-14D0-0174-5CB5-935D0C13FDEE}"/>
              </a:ext>
            </a:extLst>
          </p:cNvPr>
          <p:cNvCxnSpPr>
            <a:cxnSpLocks/>
          </p:cNvCxnSpPr>
          <p:nvPr/>
        </p:nvCxnSpPr>
        <p:spPr>
          <a:xfrm flipH="1">
            <a:off x="2411294" y="5333865"/>
            <a:ext cx="0" cy="360000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63FF895A-6D62-47D4-AE54-893FC4CF59A7}"/>
              </a:ext>
            </a:extLst>
          </p:cNvPr>
          <p:cNvCxnSpPr>
            <a:cxnSpLocks/>
          </p:cNvCxnSpPr>
          <p:nvPr/>
        </p:nvCxnSpPr>
        <p:spPr>
          <a:xfrm flipH="1">
            <a:off x="2465420" y="4828899"/>
            <a:ext cx="0" cy="86400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621AA4AE-1EF3-DF48-1E97-A37DCE13B674}"/>
              </a:ext>
            </a:extLst>
          </p:cNvPr>
          <p:cNvCxnSpPr>
            <a:cxnSpLocks/>
          </p:cNvCxnSpPr>
          <p:nvPr/>
        </p:nvCxnSpPr>
        <p:spPr>
          <a:xfrm flipH="1">
            <a:off x="2670601" y="5074557"/>
            <a:ext cx="0" cy="648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B960DF60-CBEA-AF9A-17D6-48E816007F11}"/>
              </a:ext>
            </a:extLst>
          </p:cNvPr>
          <p:cNvSpPr txBox="1"/>
          <p:nvPr/>
        </p:nvSpPr>
        <p:spPr>
          <a:xfrm>
            <a:off x="885659" y="4065732"/>
            <a:ext cx="25680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i="1" dirty="0"/>
              <a:t>y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76776D17-5E0E-BE62-10F1-CCC5D6B9BEDA}"/>
              </a:ext>
            </a:extLst>
          </p:cNvPr>
          <p:cNvSpPr txBox="1"/>
          <p:nvPr/>
        </p:nvSpPr>
        <p:spPr>
          <a:xfrm>
            <a:off x="3114505" y="5569788"/>
            <a:ext cx="25680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i="1" dirty="0"/>
              <a:t>x</a:t>
            </a:r>
          </a:p>
        </p:txBody>
      </p:sp>
      <p:cxnSp>
        <p:nvCxnSpPr>
          <p:cNvPr id="47" name="Düz Bağlayıcı 46">
            <a:extLst>
              <a:ext uri="{FF2B5EF4-FFF2-40B4-BE49-F238E27FC236}">
                <a16:creationId xmlns:a16="http://schemas.microsoft.com/office/drawing/2014/main" id="{2C46EAAA-39C8-A047-93F5-DA2F61F14B8E}"/>
              </a:ext>
            </a:extLst>
          </p:cNvPr>
          <p:cNvCxnSpPr>
            <a:cxnSpLocks/>
          </p:cNvCxnSpPr>
          <p:nvPr/>
        </p:nvCxnSpPr>
        <p:spPr>
          <a:xfrm rot="5400000">
            <a:off x="1371227" y="4939997"/>
            <a:ext cx="2100" cy="576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F3760340-C148-9FD3-F456-9B21520BAADB}"/>
              </a:ext>
            </a:extLst>
          </p:cNvPr>
          <p:cNvCxnSpPr>
            <a:cxnSpLocks/>
          </p:cNvCxnSpPr>
          <p:nvPr/>
        </p:nvCxnSpPr>
        <p:spPr>
          <a:xfrm rot="5400000" flipH="1">
            <a:off x="1487168" y="4563144"/>
            <a:ext cx="0" cy="82800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Bağlayıcı 48">
            <a:extLst>
              <a:ext uri="{FF2B5EF4-FFF2-40B4-BE49-F238E27FC236}">
                <a16:creationId xmlns:a16="http://schemas.microsoft.com/office/drawing/2014/main" id="{139C507A-EFBA-81A0-6983-DBE8DE9F0FE4}"/>
              </a:ext>
            </a:extLst>
          </p:cNvPr>
          <p:cNvCxnSpPr>
            <a:cxnSpLocks/>
          </p:cNvCxnSpPr>
          <p:nvPr/>
        </p:nvCxnSpPr>
        <p:spPr>
          <a:xfrm rot="5400000" flipH="1">
            <a:off x="1623973" y="4077947"/>
            <a:ext cx="0" cy="11160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>
            <a:extLst>
              <a:ext uri="{FF2B5EF4-FFF2-40B4-BE49-F238E27FC236}">
                <a16:creationId xmlns:a16="http://schemas.microsoft.com/office/drawing/2014/main" id="{9278CB22-6925-87C5-D6D9-6506C9618F6D}"/>
              </a:ext>
            </a:extLst>
          </p:cNvPr>
          <p:cNvCxnSpPr>
            <a:cxnSpLocks/>
          </p:cNvCxnSpPr>
          <p:nvPr/>
        </p:nvCxnSpPr>
        <p:spPr>
          <a:xfrm rot="5400000" flipH="1">
            <a:off x="1745294" y="4640283"/>
            <a:ext cx="0" cy="1332000"/>
          </a:xfrm>
          <a:prstGeom prst="line">
            <a:avLst/>
          </a:prstGeom>
          <a:ln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>
            <a:extLst>
              <a:ext uri="{FF2B5EF4-FFF2-40B4-BE49-F238E27FC236}">
                <a16:creationId xmlns:a16="http://schemas.microsoft.com/office/drawing/2014/main" id="{986EE13A-702A-C2E4-FB3B-E606637B3C30}"/>
              </a:ext>
            </a:extLst>
          </p:cNvPr>
          <p:cNvCxnSpPr>
            <a:cxnSpLocks/>
          </p:cNvCxnSpPr>
          <p:nvPr/>
        </p:nvCxnSpPr>
        <p:spPr>
          <a:xfrm rot="5400000" flipH="1">
            <a:off x="1753702" y="4108899"/>
            <a:ext cx="0" cy="136800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>
            <a:extLst>
              <a:ext uri="{FF2B5EF4-FFF2-40B4-BE49-F238E27FC236}">
                <a16:creationId xmlns:a16="http://schemas.microsoft.com/office/drawing/2014/main" id="{48F9BAA0-F5E2-9B5D-576F-E75B3713405E}"/>
              </a:ext>
            </a:extLst>
          </p:cNvPr>
          <p:cNvCxnSpPr>
            <a:cxnSpLocks/>
          </p:cNvCxnSpPr>
          <p:nvPr/>
        </p:nvCxnSpPr>
        <p:spPr>
          <a:xfrm rot="5400000" flipH="1">
            <a:off x="1831874" y="4258214"/>
            <a:ext cx="0" cy="1584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4B8FC774-66F4-D272-8DCB-C865EA8B7EEF}"/>
              </a:ext>
            </a:extLst>
          </p:cNvPr>
          <p:cNvSpPr txBox="1"/>
          <p:nvPr/>
        </p:nvSpPr>
        <p:spPr>
          <a:xfrm>
            <a:off x="1515892" y="5700835"/>
            <a:ext cx="32412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chemeClr val="accent1"/>
                </a:solidFill>
              </a:rPr>
              <a:t>x6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3ED87BF1-7A2A-6CD9-B919-09CA93B4D272}"/>
              </a:ext>
            </a:extLst>
          </p:cNvPr>
          <p:cNvSpPr txBox="1"/>
          <p:nvPr/>
        </p:nvSpPr>
        <p:spPr>
          <a:xfrm>
            <a:off x="791995" y="5083128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chemeClr val="accent1"/>
                </a:solidFill>
              </a:rPr>
              <a:t>y6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8FB014FD-FA3C-1EDD-6CEA-6C49A8F2B65F}"/>
              </a:ext>
            </a:extLst>
          </p:cNvPr>
          <p:cNvSpPr txBox="1"/>
          <p:nvPr/>
        </p:nvSpPr>
        <p:spPr>
          <a:xfrm>
            <a:off x="1744867" y="5718303"/>
            <a:ext cx="32412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FFC000"/>
                </a:solidFill>
              </a:rPr>
              <a:t>x5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BE9C9D27-2823-020B-0BB9-D4D1A53B4294}"/>
              </a:ext>
            </a:extLst>
          </p:cNvPr>
          <p:cNvSpPr txBox="1"/>
          <p:nvPr/>
        </p:nvSpPr>
        <p:spPr>
          <a:xfrm>
            <a:off x="739886" y="4828336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FFC000"/>
                </a:solidFill>
              </a:rPr>
              <a:t>y5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9C2D2FE7-75FF-AD59-2484-647288B06F9B}"/>
              </a:ext>
            </a:extLst>
          </p:cNvPr>
          <p:cNvSpPr txBox="1"/>
          <p:nvPr/>
        </p:nvSpPr>
        <p:spPr>
          <a:xfrm>
            <a:off x="2185022" y="5703319"/>
            <a:ext cx="32412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7030A0"/>
                </a:solidFill>
              </a:rPr>
              <a:t>x4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2893E067-4777-C82E-C689-F5501D1054AD}"/>
              </a:ext>
            </a:extLst>
          </p:cNvPr>
          <p:cNvSpPr txBox="1"/>
          <p:nvPr/>
        </p:nvSpPr>
        <p:spPr>
          <a:xfrm>
            <a:off x="784830" y="5216959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7030A0"/>
                </a:solidFill>
              </a:rPr>
              <a:t>y4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EF53FE7-A61D-73A6-D620-03375C175DDC}"/>
              </a:ext>
            </a:extLst>
          </p:cNvPr>
          <p:cNvSpPr txBox="1"/>
          <p:nvPr/>
        </p:nvSpPr>
        <p:spPr>
          <a:xfrm>
            <a:off x="2372545" y="5684385"/>
            <a:ext cx="32412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00B050"/>
                </a:solidFill>
              </a:rPr>
              <a:t>x2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A27358A4-B4AF-4668-E0A0-35A787A605A3}"/>
              </a:ext>
            </a:extLst>
          </p:cNvPr>
          <p:cNvSpPr txBox="1"/>
          <p:nvPr/>
        </p:nvSpPr>
        <p:spPr>
          <a:xfrm>
            <a:off x="763766" y="4674955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00B050"/>
                </a:solidFill>
              </a:rPr>
              <a:t>y2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1640F0BC-08B3-4A54-0C5C-A38950425EE0}"/>
              </a:ext>
            </a:extLst>
          </p:cNvPr>
          <p:cNvSpPr txBox="1"/>
          <p:nvPr/>
        </p:nvSpPr>
        <p:spPr>
          <a:xfrm>
            <a:off x="2565998" y="5697577"/>
            <a:ext cx="32412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x3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AACD932C-E744-CA21-7497-AF3D28DDCDD7}"/>
              </a:ext>
            </a:extLst>
          </p:cNvPr>
          <p:cNvSpPr txBox="1"/>
          <p:nvPr/>
        </p:nvSpPr>
        <p:spPr>
          <a:xfrm>
            <a:off x="775886" y="4950466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y3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C36BEFC-4191-A459-0C91-D17B37F34524}"/>
              </a:ext>
            </a:extLst>
          </p:cNvPr>
          <p:cNvSpPr txBox="1"/>
          <p:nvPr/>
        </p:nvSpPr>
        <p:spPr>
          <a:xfrm>
            <a:off x="1988426" y="5731808"/>
            <a:ext cx="32412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00B0F0"/>
                </a:solidFill>
              </a:rPr>
              <a:t>x1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567C3D85-1FC6-7FE0-40D5-9DC044BEB633}"/>
              </a:ext>
            </a:extLst>
          </p:cNvPr>
          <p:cNvSpPr txBox="1"/>
          <p:nvPr/>
        </p:nvSpPr>
        <p:spPr>
          <a:xfrm>
            <a:off x="769601" y="4508103"/>
            <a:ext cx="32573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00B0F0"/>
                </a:solidFill>
              </a:rPr>
              <a:t>y1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Metin kutusu 65">
                <a:extLst>
                  <a:ext uri="{FF2B5EF4-FFF2-40B4-BE49-F238E27FC236}">
                    <a16:creationId xmlns:a16="http://schemas.microsoft.com/office/drawing/2014/main" id="{1F148C37-BC1D-934E-0E6D-D052F707886C}"/>
                  </a:ext>
                </a:extLst>
              </p:cNvPr>
              <p:cNvSpPr txBox="1"/>
              <p:nvPr/>
            </p:nvSpPr>
            <p:spPr>
              <a:xfrm>
                <a:off x="3662109" y="4508815"/>
                <a:ext cx="3091166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3+…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3+…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6" name="Metin kutusu 65">
                <a:extLst>
                  <a:ext uri="{FF2B5EF4-FFF2-40B4-BE49-F238E27FC236}">
                    <a16:creationId xmlns:a16="http://schemas.microsoft.com/office/drawing/2014/main" id="{1F148C37-BC1D-934E-0E6D-D052F7078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09" y="4508815"/>
                <a:ext cx="3091166" cy="525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Metin kutusu 66">
                <a:extLst>
                  <a:ext uri="{FF2B5EF4-FFF2-40B4-BE49-F238E27FC236}">
                    <a16:creationId xmlns:a16="http://schemas.microsoft.com/office/drawing/2014/main" id="{1FB8B82D-21CD-786F-A031-7D7E031E1EAE}"/>
                  </a:ext>
                </a:extLst>
              </p:cNvPr>
              <p:cNvSpPr txBox="1"/>
              <p:nvPr/>
            </p:nvSpPr>
            <p:spPr>
              <a:xfrm>
                <a:off x="3656159" y="5226947"/>
                <a:ext cx="311380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3+…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3+…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7" name="Metin kutusu 66">
                <a:extLst>
                  <a:ext uri="{FF2B5EF4-FFF2-40B4-BE49-F238E27FC236}">
                    <a16:creationId xmlns:a16="http://schemas.microsoft.com/office/drawing/2014/main" id="{1FB8B82D-21CD-786F-A031-7D7E031E1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159" y="5226947"/>
                <a:ext cx="3113801" cy="525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Resim 67">
            <a:extLst>
              <a:ext uri="{FF2B5EF4-FFF2-40B4-BE49-F238E27FC236}">
                <a16:creationId xmlns:a16="http://schemas.microsoft.com/office/drawing/2014/main" id="{0B6BA1CA-5C76-6843-6C3A-10FCA098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45" r="60"/>
          <a:stretch/>
        </p:blipFill>
        <p:spPr>
          <a:xfrm>
            <a:off x="3238501" y="2121407"/>
            <a:ext cx="1488382" cy="2024341"/>
          </a:xfrm>
          <a:prstGeom prst="rect">
            <a:avLst/>
          </a:prstGeom>
        </p:spPr>
      </p:pic>
      <p:sp>
        <p:nvSpPr>
          <p:cNvPr id="69" name="Metin kutusu 68">
            <a:extLst>
              <a:ext uri="{FF2B5EF4-FFF2-40B4-BE49-F238E27FC236}">
                <a16:creationId xmlns:a16="http://schemas.microsoft.com/office/drawing/2014/main" id="{B316474E-877C-5118-72D5-17A6612E5905}"/>
              </a:ext>
            </a:extLst>
          </p:cNvPr>
          <p:cNvSpPr txBox="1"/>
          <p:nvPr/>
        </p:nvSpPr>
        <p:spPr>
          <a:xfrm>
            <a:off x="3803030" y="4014944"/>
            <a:ext cx="49084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</a:t>
            </a:r>
            <a:r>
              <a:rPr lang="tr-T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2F02175C-E91D-70D2-1034-F5876ED11DD1}"/>
              </a:ext>
            </a:extLst>
          </p:cNvPr>
          <p:cNvSpPr txBox="1"/>
          <p:nvPr/>
        </p:nvSpPr>
        <p:spPr>
          <a:xfrm>
            <a:off x="2134460" y="4423315"/>
            <a:ext cx="3561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00B0F0"/>
                </a:solidFill>
              </a:rPr>
              <a:t>G1</a:t>
            </a:r>
          </a:p>
        </p:txBody>
      </p:sp>
      <p:sp>
        <p:nvSpPr>
          <p:cNvPr id="71" name="Metin kutusu 70">
            <a:extLst>
              <a:ext uri="{FF2B5EF4-FFF2-40B4-BE49-F238E27FC236}">
                <a16:creationId xmlns:a16="http://schemas.microsoft.com/office/drawing/2014/main" id="{3BBC0465-8955-2723-382E-15BBF06F1C1E}"/>
              </a:ext>
            </a:extLst>
          </p:cNvPr>
          <p:cNvSpPr txBox="1"/>
          <p:nvPr/>
        </p:nvSpPr>
        <p:spPr>
          <a:xfrm>
            <a:off x="2275255" y="4543555"/>
            <a:ext cx="3561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00B050"/>
                </a:solidFill>
              </a:rPr>
              <a:t>G2</a:t>
            </a:r>
          </a:p>
        </p:txBody>
      </p: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8A1804F6-0403-16F4-C01B-BC84F76A6930}"/>
              </a:ext>
            </a:extLst>
          </p:cNvPr>
          <p:cNvSpPr txBox="1"/>
          <p:nvPr/>
        </p:nvSpPr>
        <p:spPr>
          <a:xfrm>
            <a:off x="2479385" y="4791243"/>
            <a:ext cx="3561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G3</a:t>
            </a:r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40D72B0B-DE27-18CE-AB40-409CA77F8FED}"/>
              </a:ext>
            </a:extLst>
          </p:cNvPr>
          <p:cNvSpPr txBox="1"/>
          <p:nvPr/>
        </p:nvSpPr>
        <p:spPr>
          <a:xfrm>
            <a:off x="2150107" y="5056625"/>
            <a:ext cx="3561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7030A0"/>
                </a:solidFill>
              </a:rPr>
              <a:t>G4</a:t>
            </a: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DE166F89-4A1E-D9BD-D4D1-2F1A173B167F}"/>
              </a:ext>
            </a:extLst>
          </p:cNvPr>
          <p:cNvSpPr txBox="1"/>
          <p:nvPr/>
        </p:nvSpPr>
        <p:spPr>
          <a:xfrm>
            <a:off x="1857218" y="4787480"/>
            <a:ext cx="3561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FFC000"/>
                </a:solidFill>
              </a:rPr>
              <a:t>G5</a:t>
            </a: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734F9CDD-D04C-0F0F-EEEC-E7CB40D49620}"/>
              </a:ext>
            </a:extLst>
          </p:cNvPr>
          <p:cNvSpPr txBox="1"/>
          <p:nvPr/>
        </p:nvSpPr>
        <p:spPr>
          <a:xfrm>
            <a:off x="1556853" y="5003035"/>
            <a:ext cx="35618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chemeClr val="accent1"/>
                </a:solidFill>
              </a:rPr>
              <a:t>G6</a:t>
            </a:r>
          </a:p>
        </p:txBody>
      </p:sp>
      <p:sp>
        <p:nvSpPr>
          <p:cNvPr id="77" name="Ok: Sağ 76">
            <a:extLst>
              <a:ext uri="{FF2B5EF4-FFF2-40B4-BE49-F238E27FC236}">
                <a16:creationId xmlns:a16="http://schemas.microsoft.com/office/drawing/2014/main" id="{6EA1F7B8-F054-C757-E102-9C69B196FF3C}"/>
              </a:ext>
            </a:extLst>
          </p:cNvPr>
          <p:cNvSpPr/>
          <p:nvPr/>
        </p:nvSpPr>
        <p:spPr>
          <a:xfrm>
            <a:off x="7098548" y="4615651"/>
            <a:ext cx="857771" cy="25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Metin kutusu 77">
                <a:extLst>
                  <a:ext uri="{FF2B5EF4-FFF2-40B4-BE49-F238E27FC236}">
                    <a16:creationId xmlns:a16="http://schemas.microsoft.com/office/drawing/2014/main" id="{7699C3B2-3E8B-586D-E210-A6F171783777}"/>
                  </a:ext>
                </a:extLst>
              </p:cNvPr>
              <p:cNvSpPr txBox="1"/>
              <p:nvPr/>
            </p:nvSpPr>
            <p:spPr>
              <a:xfrm>
                <a:off x="8133702" y="4375019"/>
                <a:ext cx="1101134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8" name="Metin kutusu 77">
                <a:extLst>
                  <a:ext uri="{FF2B5EF4-FFF2-40B4-BE49-F238E27FC236}">
                    <a16:creationId xmlns:a16="http://schemas.microsoft.com/office/drawing/2014/main" id="{7699C3B2-3E8B-586D-E210-A6F171783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702" y="4375019"/>
                <a:ext cx="1101134" cy="5823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k: Sağ 78">
            <a:extLst>
              <a:ext uri="{FF2B5EF4-FFF2-40B4-BE49-F238E27FC236}">
                <a16:creationId xmlns:a16="http://schemas.microsoft.com/office/drawing/2014/main" id="{6BA4A471-40D2-3267-B22A-2ABBCA4030D5}"/>
              </a:ext>
            </a:extLst>
          </p:cNvPr>
          <p:cNvSpPr/>
          <p:nvPr/>
        </p:nvSpPr>
        <p:spPr>
          <a:xfrm>
            <a:off x="7098548" y="5346317"/>
            <a:ext cx="857771" cy="25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Metin kutusu 79">
                <a:extLst>
                  <a:ext uri="{FF2B5EF4-FFF2-40B4-BE49-F238E27FC236}">
                    <a16:creationId xmlns:a16="http://schemas.microsoft.com/office/drawing/2014/main" id="{F95E1C18-4D10-6C9D-5D6B-2CBEA9F2F1BA}"/>
                  </a:ext>
                </a:extLst>
              </p:cNvPr>
              <p:cNvSpPr txBox="1"/>
              <p:nvPr/>
            </p:nvSpPr>
            <p:spPr>
              <a:xfrm>
                <a:off x="8133702" y="5189007"/>
                <a:ext cx="110620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0" name="Metin kutusu 79">
                <a:extLst>
                  <a:ext uri="{FF2B5EF4-FFF2-40B4-BE49-F238E27FC236}">
                    <a16:creationId xmlns:a16="http://schemas.microsoft.com/office/drawing/2014/main" id="{F95E1C18-4D10-6C9D-5D6B-2CBEA9F2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702" y="5189007"/>
                <a:ext cx="1106200" cy="582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5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 animBg="1"/>
      <p:bldP spid="78" grpId="0"/>
      <p:bldP spid="79" grpId="0" animBg="1"/>
      <p:bldP spid="8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8AA0F3-E60F-4436-0A8A-C714C78A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E42427-662C-BDA6-1395-9669352B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2D856B-DCBF-5C09-0E5A-54F622B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61A777-BDF0-D981-4066-CFE58A65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6F6F0D-BBCE-7687-FAD0-DC5467AF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31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62FA50-DF41-83B8-2B2F-CC63EC05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54" y="317310"/>
            <a:ext cx="8570992" cy="641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26BB73-92C5-47A6-FBC1-C548844D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Ağırlık merkezinin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E1606-B9AB-D0D7-7303-9C4FADBB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828663" cy="4050792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Cisimlerde ve yapılarda burada olduğu gibi ne kadar çok noktadan hesaplama yapılırsa ağırlık merkezi o kadar doğru bulunur.</a:t>
            </a:r>
          </a:p>
          <a:p>
            <a:r>
              <a:rPr lang="tr-TR" dirty="0"/>
              <a:t>Cismi oluşturan bütün noktaların toplamı;</a:t>
            </a:r>
          </a:p>
          <a:p>
            <a:pPr lvl="1"/>
            <a:r>
              <a:rPr lang="tr-TR" dirty="0"/>
              <a:t>Tek boyutlu cisimler için UZUNLUK</a:t>
            </a:r>
          </a:p>
          <a:p>
            <a:pPr lvl="1"/>
            <a:r>
              <a:rPr lang="tr-TR" dirty="0"/>
              <a:t>İki boyutlu cisimler için ALAN</a:t>
            </a:r>
          </a:p>
          <a:p>
            <a:pPr lvl="1"/>
            <a:r>
              <a:rPr lang="tr-TR" dirty="0"/>
              <a:t>Üç boyutlu cisimler için HACİM</a:t>
            </a:r>
          </a:p>
          <a:p>
            <a:pPr marL="274320" lvl="1" indent="0">
              <a:buNone/>
            </a:pPr>
            <a:r>
              <a:rPr lang="tr-TR" dirty="0"/>
              <a:t>olacaktır.</a:t>
            </a:r>
          </a:p>
          <a:p>
            <a:r>
              <a:rPr lang="tr-TR" dirty="0"/>
              <a:t>Bir cismin ağırlık merkezinin bulunması için;</a:t>
            </a:r>
          </a:p>
          <a:p>
            <a:pPr lvl="1"/>
            <a:r>
              <a:rPr lang="tr-TR" dirty="0"/>
              <a:t>Cisim basit alt geometrik şekillere bölünür.</a:t>
            </a:r>
          </a:p>
          <a:p>
            <a:pPr lvl="1"/>
            <a:r>
              <a:rPr lang="tr-TR" dirty="0"/>
              <a:t>Cismin bütününü meydana getiren her bir alt şeklin ağırlık merkezi ayrı ayrı bulunur ve vektörel kuvvetler olarak gösterilir.</a:t>
            </a:r>
          </a:p>
          <a:p>
            <a:pPr lvl="2"/>
            <a:r>
              <a:rPr lang="tr-TR" dirty="0"/>
              <a:t>Eklenen parçalar pozitif vektör</a:t>
            </a:r>
          </a:p>
          <a:p>
            <a:pPr lvl="2"/>
            <a:r>
              <a:rPr lang="tr-TR" dirty="0"/>
              <a:t>Çıkarılan parçalar negatif vektör olarak gösterilir.</a:t>
            </a:r>
          </a:p>
          <a:p>
            <a:pPr lvl="1"/>
            <a:r>
              <a:rPr lang="tr-TR" dirty="0"/>
              <a:t>Bütün kuvvetlerin bileşkesi, cismin toplam ağırlığını ve ağırlık merkezini verir.</a:t>
            </a:r>
          </a:p>
          <a:p>
            <a:pPr marL="274320" lvl="1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3A5CEF-8270-4685-64A4-1EDBE496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9F336E-49FB-8316-8611-D853107E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86582-9CCA-A593-6B65-09A71818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32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42363DC-A93D-D076-85A7-C5FF3659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62"/>
          <a:stretch/>
        </p:blipFill>
        <p:spPr>
          <a:xfrm>
            <a:off x="7655423" y="1665238"/>
            <a:ext cx="2430302" cy="2224119"/>
          </a:xfrm>
          <a:prstGeom prst="rect">
            <a:avLst/>
          </a:prstGeom>
        </p:spPr>
      </p:pic>
      <p:pic>
        <p:nvPicPr>
          <p:cNvPr id="2052" name="Picture 4" descr="Center of gravity of unusual circle — Collection of Solved Problems">
            <a:extLst>
              <a:ext uri="{FF2B5EF4-FFF2-40B4-BE49-F238E27FC236}">
                <a16:creationId xmlns:a16="http://schemas.microsoft.com/office/drawing/2014/main" id="{EF728A4D-7BE6-A420-5D2B-436B6E12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18" y="4007799"/>
            <a:ext cx="2430302" cy="228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2A7286A-AC88-6E0A-352B-1F2FDB1ED2BD}"/>
              </a:ext>
            </a:extLst>
          </p:cNvPr>
          <p:cNvSpPr/>
          <p:nvPr/>
        </p:nvSpPr>
        <p:spPr>
          <a:xfrm>
            <a:off x="8049666" y="4247586"/>
            <a:ext cx="1728000" cy="17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39B2A5-9190-6AAA-15C3-968292A30A91}"/>
              </a:ext>
            </a:extLst>
          </p:cNvPr>
          <p:cNvSpPr/>
          <p:nvPr/>
        </p:nvSpPr>
        <p:spPr>
          <a:xfrm>
            <a:off x="8911033" y="4700747"/>
            <a:ext cx="866633" cy="8899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7FD4C7-FDA5-9B75-61CE-721B7F817A4E}"/>
              </a:ext>
            </a:extLst>
          </p:cNvPr>
          <p:cNvSpPr txBox="1"/>
          <p:nvPr/>
        </p:nvSpPr>
        <p:spPr>
          <a:xfrm>
            <a:off x="8349821" y="4339751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/>
              <a:t>Eklenen parça</a:t>
            </a:r>
          </a:p>
          <a:p>
            <a:r>
              <a:rPr lang="tr-TR" sz="1050" dirty="0"/>
              <a:t>(+)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E43ECE1-06C9-E45E-B8FF-72D30F117FE2}"/>
              </a:ext>
            </a:extLst>
          </p:cNvPr>
          <p:cNvSpPr txBox="1"/>
          <p:nvPr/>
        </p:nvSpPr>
        <p:spPr>
          <a:xfrm>
            <a:off x="9013173" y="515111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Çıkarılan parça</a:t>
            </a:r>
          </a:p>
          <a:p>
            <a:r>
              <a:rPr lang="tr-TR" sz="1000" dirty="0"/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39977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EDEAC-A93A-02A8-6742-ABF6CD03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Ağırlık merkezinin belirlenmesi</a:t>
            </a:r>
            <a:br>
              <a:rPr lang="tr-TR" dirty="0"/>
            </a:br>
            <a:r>
              <a:rPr lang="tr-TR" dirty="0"/>
              <a:t>(ÖRNEK SORU VE ÇÖZÜMÜ)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BC23CE-D364-DB9C-152D-813C017F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Soru: </a:t>
            </a:r>
            <a:r>
              <a:rPr lang="tr-TR" dirty="0"/>
              <a:t>Şekilde verilen cismin ağırlık merkezinin koordinatlarını hesaplayınız.</a:t>
            </a:r>
          </a:p>
          <a:p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Çözüm:</a:t>
            </a:r>
          </a:p>
          <a:p>
            <a:pPr lvl="1"/>
            <a:r>
              <a:rPr lang="tr-TR" dirty="0"/>
              <a:t>Cismi bir daire ve üçgen meydana getirmektedir.</a:t>
            </a:r>
          </a:p>
          <a:p>
            <a:pPr lvl="2"/>
            <a:r>
              <a:rPr lang="tr-TR" dirty="0"/>
              <a:t>Daire: Eklenen Parça (+)</a:t>
            </a:r>
          </a:p>
          <a:p>
            <a:pPr lvl="2"/>
            <a:endParaRPr lang="tr-TR" dirty="0"/>
          </a:p>
          <a:p>
            <a:pPr lvl="2"/>
            <a:endParaRPr lang="tr-TR" dirty="0"/>
          </a:p>
          <a:p>
            <a:pPr lvl="2"/>
            <a:r>
              <a:rPr lang="tr-TR" dirty="0"/>
              <a:t>Üçgen: Çıkarılan Parça (-)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654F6B-13B3-0D81-FFC9-4639CC12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8A3DC6-2CAC-5D25-130D-95892335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792" y="6413636"/>
            <a:ext cx="6327648" cy="365125"/>
          </a:xfrm>
        </p:spPr>
        <p:txBody>
          <a:bodyPr/>
          <a:lstStyle/>
          <a:p>
            <a:r>
              <a:rPr lang="tr-TR" smtClean="0"/>
              <a:t>Biyomedikal Teknoloji_Ders#5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E714AD-8D3F-CA3D-9F84-6562E9EC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33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9339C93-F957-5C6C-463F-6C0B0EC9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97" y="2524398"/>
            <a:ext cx="2903768" cy="2673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477E54AC-A8E9-07F1-3AD6-61C77165FD4C}"/>
                  </a:ext>
                </a:extLst>
              </p:cNvPr>
              <p:cNvSpPr txBox="1"/>
              <p:nvPr/>
            </p:nvSpPr>
            <p:spPr>
              <a:xfrm>
                <a:off x="1876188" y="5200047"/>
                <a:ext cx="6288453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45216)+(−30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−8100)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45216−8100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243000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37116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=6,54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477E54AC-A8E9-07F1-3AD6-61C77165F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88" y="5200047"/>
                <a:ext cx="6288453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49AB4148-7B50-7968-4A57-217CC11A0DC7}"/>
                  </a:ext>
                </a:extLst>
              </p:cNvPr>
              <p:cNvSpPr txBox="1"/>
              <p:nvPr/>
            </p:nvSpPr>
            <p:spPr>
              <a:xfrm>
                <a:off x="1876188" y="5931323"/>
                <a:ext cx="5559342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×45216)+(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×−8100)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45216−8100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37116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49AB4148-7B50-7968-4A57-217CC11A0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88" y="5931323"/>
                <a:ext cx="5559342" cy="582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CE88A13A-A95E-55D0-9A8B-942DCE2B7EBD}"/>
                  </a:ext>
                </a:extLst>
              </p:cNvPr>
              <p:cNvSpPr txBox="1"/>
              <p:nvPr/>
            </p:nvSpPr>
            <p:spPr>
              <a:xfrm>
                <a:off x="882315" y="3535740"/>
                <a:ext cx="6096000" cy="40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𝐷𝑎𝑖𝑟𝑒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=3,14×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=45216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CE88A13A-A95E-55D0-9A8B-942DCE2B7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5" y="3535740"/>
                <a:ext cx="6096000" cy="40152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D5C091C8-E0F5-05A2-513D-2CA2CF92C552}"/>
                  </a:ext>
                </a:extLst>
              </p:cNvPr>
              <p:cNvSpPr txBox="1"/>
              <p:nvPr/>
            </p:nvSpPr>
            <p:spPr>
              <a:xfrm>
                <a:off x="882315" y="4472390"/>
                <a:ext cx="60960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(Üç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𝑔𝑒𝑛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×180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=−8100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D5C091C8-E0F5-05A2-513D-2CA2CF92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15" y="4472390"/>
                <a:ext cx="6096000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etin kutusu 12">
            <a:extLst>
              <a:ext uri="{FF2B5EF4-FFF2-40B4-BE49-F238E27FC236}">
                <a16:creationId xmlns:a16="http://schemas.microsoft.com/office/drawing/2014/main" id="{90B1D25A-8B77-876D-37BD-FEF79D88CA78}"/>
              </a:ext>
            </a:extLst>
          </p:cNvPr>
          <p:cNvSpPr txBox="1"/>
          <p:nvPr/>
        </p:nvSpPr>
        <p:spPr>
          <a:xfrm>
            <a:off x="9072374" y="364485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2"/>
                </a:solidFill>
                <a:sym typeface="Wingdings" panose="05000000000000000000" pitchFamily="2" charset="2"/>
              </a:rPr>
              <a:t>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9BBD8FE-F17D-F1C6-7914-63684B117655}"/>
              </a:ext>
            </a:extLst>
          </p:cNvPr>
          <p:cNvSpPr txBox="1"/>
          <p:nvPr/>
        </p:nvSpPr>
        <p:spPr>
          <a:xfrm>
            <a:off x="9151040" y="3500335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>
                <a:solidFill>
                  <a:schemeClr val="accent2"/>
                </a:solidFill>
              </a:rPr>
              <a:t>x=6.54 mm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186356D-A480-F401-98F6-7AAF68F7CE26}"/>
              </a:ext>
            </a:extLst>
          </p:cNvPr>
          <p:cNvSpPr txBox="1"/>
          <p:nvPr/>
        </p:nvSpPr>
        <p:spPr>
          <a:xfrm>
            <a:off x="9151040" y="3298182"/>
            <a:ext cx="16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2"/>
                </a:solidFill>
              </a:rPr>
              <a:t>G</a:t>
            </a:r>
            <a:endParaRPr lang="tr-TR" sz="1100" b="1" dirty="0">
              <a:solidFill>
                <a:schemeClr val="accent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EB8F38-F89B-D763-0F13-760C62DFCA3A}"/>
              </a:ext>
            </a:extLst>
          </p:cNvPr>
          <p:cNvSpPr/>
          <p:nvPr/>
        </p:nvSpPr>
        <p:spPr>
          <a:xfrm>
            <a:off x="10101832" y="696667"/>
            <a:ext cx="180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erbest Form: Şekil 18">
            <a:extLst>
              <a:ext uri="{FF2B5EF4-FFF2-40B4-BE49-F238E27FC236}">
                <a16:creationId xmlns:a16="http://schemas.microsoft.com/office/drawing/2014/main" id="{1E723936-BD85-DA27-CFBE-7AAAC83F8C01}"/>
              </a:ext>
            </a:extLst>
          </p:cNvPr>
          <p:cNvSpPr/>
          <p:nvPr/>
        </p:nvSpPr>
        <p:spPr>
          <a:xfrm>
            <a:off x="10340096" y="916641"/>
            <a:ext cx="661736" cy="1359568"/>
          </a:xfrm>
          <a:custGeom>
            <a:avLst/>
            <a:gdLst>
              <a:gd name="connsiteX0" fmla="*/ 661736 w 661736"/>
              <a:gd name="connsiteY0" fmla="*/ 1359568 h 1359568"/>
              <a:gd name="connsiteX1" fmla="*/ 649705 w 661736"/>
              <a:gd name="connsiteY1" fmla="*/ 0 h 1359568"/>
              <a:gd name="connsiteX2" fmla="*/ 0 w 661736"/>
              <a:gd name="connsiteY2" fmla="*/ 697832 h 1359568"/>
              <a:gd name="connsiteX3" fmla="*/ 661736 w 661736"/>
              <a:gd name="connsiteY3" fmla="*/ 1359568 h 1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736" h="1359568">
                <a:moveTo>
                  <a:pt x="661736" y="1359568"/>
                </a:moveTo>
                <a:lnTo>
                  <a:pt x="649705" y="0"/>
                </a:lnTo>
                <a:lnTo>
                  <a:pt x="0" y="697832"/>
                </a:lnTo>
                <a:lnTo>
                  <a:pt x="661736" y="135956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095ACF9E-8506-BF9C-9073-7DA8B5C73D25}"/>
              </a:ext>
            </a:extLst>
          </p:cNvPr>
          <p:cNvCxnSpPr>
            <a:cxnSpLocks/>
          </p:cNvCxnSpPr>
          <p:nvPr/>
        </p:nvCxnSpPr>
        <p:spPr>
          <a:xfrm>
            <a:off x="11001832" y="359778"/>
            <a:ext cx="0" cy="2520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D39C15CB-7DE8-335A-5E40-35E5F108AFAE}"/>
              </a:ext>
            </a:extLst>
          </p:cNvPr>
          <p:cNvCxnSpPr>
            <a:cxnSpLocks/>
          </p:cNvCxnSpPr>
          <p:nvPr/>
        </p:nvCxnSpPr>
        <p:spPr>
          <a:xfrm rot="5400000">
            <a:off x="10901569" y="367799"/>
            <a:ext cx="0" cy="2520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5840721-029E-81C3-93AF-8B6383328C39}"/>
              </a:ext>
            </a:extLst>
          </p:cNvPr>
          <p:cNvSpPr txBox="1"/>
          <p:nvPr/>
        </p:nvSpPr>
        <p:spPr>
          <a:xfrm>
            <a:off x="10758779" y="137495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ym typeface="Wingdings" panose="05000000000000000000" pitchFamily="2" charset="2"/>
              </a:rPr>
              <a:t></a:t>
            </a:r>
            <a:endParaRPr lang="tr-TR" sz="2800" dirty="0"/>
          </a:p>
        </p:txBody>
      </p: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FFCF129A-30A6-A28B-FC30-CE9E2F01FF67}"/>
              </a:ext>
            </a:extLst>
          </p:cNvPr>
          <p:cNvCxnSpPr/>
          <p:nvPr/>
        </p:nvCxnSpPr>
        <p:spPr>
          <a:xfrm>
            <a:off x="11128248" y="1503947"/>
            <a:ext cx="502920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7" grpId="0"/>
      <p:bldP spid="13" grpId="0"/>
      <p:bldP spid="14" grpId="0"/>
      <p:bldP spid="15" grpId="0"/>
      <p:bldP spid="16" grpId="0" animBg="1"/>
      <p:bldP spid="19" grpId="0" animBg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3AA447-AD04-AE77-98C3-227120E4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50C28-91E8-5C2F-F353-4750B6B0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4624D2-FEFD-7943-13A9-0BFFA6DB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21192A-F4A0-6B95-1A63-9BCB5178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3CFBDD-D2AC-19B8-3411-6D0920C4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34</a:t>
            </a:fld>
            <a:endParaRPr lang="tr-T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CDE16B-565D-D585-3454-C4E7641D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42" y="484632"/>
            <a:ext cx="9523717" cy="43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6700B97-83FF-4A28-BB30-5C9E5CD40554}"/>
              </a:ext>
            </a:extLst>
          </p:cNvPr>
          <p:cNvSpPr txBox="1"/>
          <p:nvPr/>
        </p:nvSpPr>
        <p:spPr>
          <a:xfrm>
            <a:off x="2584301" y="5017168"/>
            <a:ext cx="702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Amputasyona bağlı olarak vücudun ağırlık merkezindeki değişim</a:t>
            </a:r>
          </a:p>
        </p:txBody>
      </p:sp>
    </p:spTree>
    <p:extLst>
      <p:ext uri="{BB962C8B-B14F-4D97-AF65-F5344CB8AC3E}">
        <p14:creationId xmlns:p14="http://schemas.microsoft.com/office/powerpoint/2010/main" val="11590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219A1E-2AD3-DF80-A6B5-486D5382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78F595-1B3A-AB98-2CCC-C23EAB4D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16E60F-1D6F-5DF6-3026-D6ADFDB2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35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7D0DCD9-5B65-3282-875B-D825EAD30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3" r="20366"/>
          <a:stretch/>
        </p:blipFill>
        <p:spPr>
          <a:xfrm>
            <a:off x="448278" y="1400005"/>
            <a:ext cx="8566645" cy="512753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FF5037C8-E533-2EDC-CD95-524939E22B79}"/>
              </a:ext>
            </a:extLst>
          </p:cNvPr>
          <p:cNvSpPr/>
          <p:nvPr/>
        </p:nvSpPr>
        <p:spPr>
          <a:xfrm>
            <a:off x="966055" y="438104"/>
            <a:ext cx="5458808" cy="1512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076A79E9-6274-F2BC-CCA9-C836155297CC}"/>
              </a:ext>
            </a:extLst>
          </p:cNvPr>
          <p:cNvSpPr txBox="1">
            <a:spLocks/>
          </p:cNvSpPr>
          <p:nvPr/>
        </p:nvSpPr>
        <p:spPr>
          <a:xfrm>
            <a:off x="1063752" y="685800"/>
            <a:ext cx="7165848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Soru: </a:t>
            </a:r>
            <a:r>
              <a:rPr lang="tr-TR" sz="1800" dirty="0"/>
              <a:t>Yandaki Şekilde verilen cismin ağırlık merkezinin koordinatlarını hesaplayınız.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2CCD8B8-DBA6-BA00-2F9F-3C866D4AEA06}"/>
              </a:ext>
            </a:extLst>
          </p:cNvPr>
          <p:cNvSpPr/>
          <p:nvPr/>
        </p:nvSpPr>
        <p:spPr>
          <a:xfrm>
            <a:off x="8136267" y="1346089"/>
            <a:ext cx="976354" cy="1382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D7FD5687-0258-3D7A-4534-1C8F43232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69" y="245653"/>
            <a:ext cx="2554831" cy="2508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477E736A-7E1D-3D91-AD3C-1173C2CF6EE9}"/>
                  </a:ext>
                </a:extLst>
              </p:cNvPr>
              <p:cNvSpPr txBox="1"/>
              <p:nvPr/>
            </p:nvSpPr>
            <p:spPr>
              <a:xfrm>
                <a:off x="9221903" y="3472705"/>
                <a:ext cx="2729305" cy="54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400" b="0" i="1" smtClean="0">
                              <a:latin typeface="Cambria Math" panose="02040503050406030204" pitchFamily="18" charset="0"/>
                            </a:rPr>
                            <m:t>171,26</m:t>
                          </m:r>
                        </m:num>
                        <m:den>
                          <m:r>
                            <a:rPr lang="tr-TR" sz="1400" b="0" i="1" smtClean="0">
                              <a:latin typeface="Cambria Math" panose="02040503050406030204" pitchFamily="18" charset="0"/>
                            </a:rPr>
                            <m:t>36,86</m:t>
                          </m:r>
                        </m:den>
                      </m:f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=4,65 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21" name="Metin kutusu 20">
                <a:extLst>
                  <a:ext uri="{FF2B5EF4-FFF2-40B4-BE49-F238E27FC236}">
                    <a16:creationId xmlns:a16="http://schemas.microsoft.com/office/drawing/2014/main" id="{477E736A-7E1D-3D91-AD3C-1173C2CF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903" y="3472705"/>
                <a:ext cx="2729305" cy="545214"/>
              </a:xfrm>
              <a:prstGeom prst="rect">
                <a:avLst/>
              </a:prstGeom>
              <a:blipFill>
                <a:blip r:embed="rId4"/>
                <a:stretch>
                  <a:fillRect t="-59551" b="-921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601B2E83-1735-E1EE-014C-260B894DE81B}"/>
                  </a:ext>
                </a:extLst>
              </p:cNvPr>
              <p:cNvSpPr txBox="1"/>
              <p:nvPr/>
            </p:nvSpPr>
            <p:spPr>
              <a:xfrm>
                <a:off x="9221903" y="4265544"/>
                <a:ext cx="2729305" cy="54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tr-TR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400" b="0" i="1" smtClean="0">
                              <a:latin typeface="Cambria Math" panose="02040503050406030204" pitchFamily="18" charset="0"/>
                            </a:rPr>
                            <m:t>284,972</m:t>
                          </m:r>
                        </m:num>
                        <m:den>
                          <m:r>
                            <a:rPr lang="tr-TR" sz="1400" b="0" i="1" smtClean="0">
                              <a:latin typeface="Cambria Math" panose="02040503050406030204" pitchFamily="18" charset="0"/>
                            </a:rPr>
                            <m:t>36,86</m:t>
                          </m:r>
                        </m:den>
                      </m:f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=7,73 </m:t>
                      </m:r>
                      <m:r>
                        <a:rPr lang="tr-T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601B2E83-1735-E1EE-014C-260B894DE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903" y="4265544"/>
                <a:ext cx="2729305" cy="545214"/>
              </a:xfrm>
              <a:prstGeom prst="rect">
                <a:avLst/>
              </a:prstGeom>
              <a:blipFill>
                <a:blip r:embed="rId5"/>
                <a:stretch>
                  <a:fillRect t="-59551" b="-921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Newton’un temel fizik yasaları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64261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1-Eylemsizlik Prensibi</a:t>
            </a:r>
          </a:p>
          <a:p>
            <a:pPr lvl="1"/>
            <a:r>
              <a:rPr lang="tr-TR" dirty="0"/>
              <a:t>Bir cismin üzerine etki eden toplam kuvvet sıfır ise cisim başlangıçta duruyor ise durmaya devam eder veya hareket ediyor ise bu hareket sabit hızla devam eder.</a:t>
            </a:r>
          </a:p>
          <a:p>
            <a:r>
              <a:rPr lang="tr-TR" dirty="0"/>
              <a:t>2-Hareket Yasası</a:t>
            </a:r>
          </a:p>
          <a:p>
            <a:pPr lvl="1"/>
            <a:r>
              <a:rPr lang="tr-TR" dirty="0"/>
              <a:t>cisme etki eden kuvvetin kütlesi ve ivmesinin ürününe eşit olduğunu belirtir. Nesneler tarafından üretilen etkiler, kütlelerine ve hızlarına bağlıdır. </a:t>
            </a:r>
            <a:endParaRPr lang="tr-TR" dirty="0" smtClean="0"/>
          </a:p>
          <a:p>
            <a:r>
              <a:rPr lang="tr-TR" dirty="0" smtClean="0"/>
              <a:t>3-Etki-Tepki </a:t>
            </a:r>
            <a:r>
              <a:rPr lang="tr-TR" dirty="0" smtClean="0"/>
              <a:t>Prensibi</a:t>
            </a:r>
          </a:p>
          <a:p>
            <a:pPr lvl="1"/>
            <a:r>
              <a:rPr lang="tr-TR" dirty="0"/>
              <a:t>Bir cisme, bir kuvvet etki ediyorsa; cisimden kuvvete doğru eşit büyüklükte ve zıt yönde bir tepki kuvveti oluşur.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4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E713471-2ABE-45E8-3952-66B6036F1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28" y="4767184"/>
            <a:ext cx="7890460" cy="1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E7C06F-A395-F641-DC0D-472EBF57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Protez ve ortez için biyomekanik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8B65F822-36F3-3169-BE85-23A96E1E38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9" y="2121408"/>
                <a:ext cx="5284652" cy="40507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dirty="0"/>
                  <a:t>Kuvvet</a:t>
                </a:r>
              </a:p>
              <a:p>
                <a:pPr lvl="1"/>
                <a:r>
                  <a:rPr lang="tr-TR" dirty="0"/>
                  <a:t>Bir objenin veya sistemin hareketini veya durumunu değiştirme etkisi olan dış etkidir.</a:t>
                </a:r>
              </a:p>
              <a:p>
                <a:pPr lvl="1"/>
                <a:r>
                  <a:rPr lang="tr-TR" dirty="0"/>
                  <a:t>Birimi Newton’dur.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tr-TR" b="0" dirty="0"/>
              </a:p>
              <a:p>
                <a:pPr marL="274320" lvl="1" indent="0">
                  <a:buNone/>
                </a:pPr>
                <a:r>
                  <a:rPr lang="tr-TR" dirty="0"/>
                  <a:t>m: Kütle</a:t>
                </a:r>
              </a:p>
              <a:p>
                <a:pPr marL="274320" lvl="1" indent="0">
                  <a:buNone/>
                </a:pPr>
                <a:r>
                  <a:rPr lang="tr-TR" dirty="0"/>
                  <a:t>a</a:t>
                </a:r>
                <a:r>
                  <a:rPr lang="tr-TR" b="0" dirty="0"/>
                  <a:t>: İvme (Yerçekimi ivmesi=9,8 m/s</a:t>
                </a:r>
                <a:r>
                  <a:rPr lang="tr-TR" b="0" baseline="30000" dirty="0"/>
                  <a:t>2</a:t>
                </a:r>
                <a:r>
                  <a:rPr lang="tr-TR" b="0" dirty="0"/>
                  <a:t>)</a:t>
                </a:r>
              </a:p>
              <a:p>
                <a:r>
                  <a:rPr lang="tr-TR" dirty="0"/>
                  <a:t>Basınç</a:t>
                </a:r>
              </a:p>
              <a:p>
                <a:pPr lvl="1"/>
                <a:r>
                  <a:rPr lang="tr-TR" dirty="0"/>
                  <a:t>Birim yüzey alana etki eden kuvvetin miktarıdır.</a:t>
                </a:r>
              </a:p>
              <a:p>
                <a:pPr lvl="1"/>
                <a:r>
                  <a:rPr lang="tr-TR" dirty="0"/>
                  <a:t>Birimi Newton/</a:t>
                </a:r>
                <a:r>
                  <a:rPr lang="tr-TR" dirty="0" err="1"/>
                  <a:t>Alan’dır</a:t>
                </a:r>
                <a:r>
                  <a:rPr lang="tr-TR" dirty="0"/>
                  <a:t>.</a:t>
                </a:r>
              </a:p>
              <a:p>
                <a:pPr lvl="1"/>
                <a:r>
                  <a:rPr lang="tr-TR" dirty="0"/>
                  <a:t>Burada alan mm</a:t>
                </a:r>
                <a:r>
                  <a:rPr lang="tr-TR" b="0" baseline="30000" dirty="0"/>
                  <a:t>2</a:t>
                </a:r>
                <a:r>
                  <a:rPr lang="tr-TR" dirty="0"/>
                  <a:t>, cm</a:t>
                </a:r>
                <a:r>
                  <a:rPr lang="tr-TR" b="0" baseline="30000" dirty="0"/>
                  <a:t>2</a:t>
                </a:r>
                <a:r>
                  <a:rPr lang="tr-TR" dirty="0"/>
                  <a:t>, m</a:t>
                </a:r>
                <a:r>
                  <a:rPr lang="tr-TR" b="0" baseline="30000" dirty="0"/>
                  <a:t>2</a:t>
                </a:r>
                <a:r>
                  <a:rPr lang="tr-TR" dirty="0"/>
                  <a:t> gibi birimlere sahip olabilir.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tr-TR" b="0" dirty="0"/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8B65F822-36F3-3169-BE85-23A96E1E3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9" y="2121408"/>
                <a:ext cx="5284652" cy="4050792"/>
              </a:xfrm>
              <a:blipFill>
                <a:blip r:embed="rId2"/>
                <a:stretch>
                  <a:fillRect l="-577" t="-2256" r="-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F64D2F-84B7-A82E-B28E-EFF123D4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34AA5B-F2D0-3E9D-21C9-4D26E95C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17F72E-7593-C4F0-83A1-B563BAC7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5</a:t>
            </a:fld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3ECCE-C237-B30E-7EC9-783256871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7"/>
          <a:stretch/>
        </p:blipFill>
        <p:spPr bwMode="auto">
          <a:xfrm>
            <a:off x="6522820" y="2347935"/>
            <a:ext cx="4606724" cy="26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F42F5AE8-DFF4-344C-A7BB-9F7A70ED39D2}"/>
              </a:ext>
            </a:extLst>
          </p:cNvPr>
          <p:cNvCxnSpPr>
            <a:cxnSpLocks/>
            <a:stCxn id="1026" idx="0"/>
          </p:cNvCxnSpPr>
          <p:nvPr/>
        </p:nvCxnSpPr>
        <p:spPr>
          <a:xfrm>
            <a:off x="8826182" y="2347935"/>
            <a:ext cx="7700" cy="4025433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B4AE198A-19A2-A528-0588-8F1C5C99CE43}"/>
                  </a:ext>
                </a:extLst>
              </p:cNvPr>
              <p:cNvSpPr txBox="1"/>
              <p:nvPr/>
            </p:nvSpPr>
            <p:spPr>
              <a:xfrm>
                <a:off x="5812939" y="1836610"/>
                <a:ext cx="5144461" cy="431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×9,8</m:t>
                      </m:r>
                      <m:f>
                        <m:fPr>
                          <m:type m:val="skw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=490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tr-TR" b="0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B4AE198A-19A2-A528-0588-8F1C5C99C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39" y="1836610"/>
                <a:ext cx="5144461" cy="431015"/>
              </a:xfrm>
              <a:prstGeom prst="rect">
                <a:avLst/>
              </a:prstGeom>
              <a:blipFill>
                <a:blip r:embed="rId4"/>
                <a:stretch>
                  <a:fillRect t="-128169" b="-1971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BE718CC1-52F9-078F-6CE7-28C4AC8A0B6C}"/>
                  </a:ext>
                </a:extLst>
              </p:cNvPr>
              <p:cNvSpPr txBox="1"/>
              <p:nvPr/>
            </p:nvSpPr>
            <p:spPr>
              <a:xfrm>
                <a:off x="6011902" y="5066673"/>
                <a:ext cx="2923754" cy="635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490 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=4.9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𝐺𝑃𝑎</m:t>
                      </m:r>
                    </m:oMath>
                  </m:oMathPara>
                </a14:m>
                <a:endParaRPr lang="tr-TR" b="0" dirty="0"/>
              </a:p>
            </p:txBody>
          </p:sp>
        </mc:Choice>
        <mc:Fallback xmlns=""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BE718CC1-52F9-078F-6CE7-28C4AC8A0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02" y="5066673"/>
                <a:ext cx="2923754" cy="635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5BABF86C-24F2-3CCF-A8F0-573518DA1C35}"/>
                  </a:ext>
                </a:extLst>
              </p:cNvPr>
              <p:cNvSpPr txBox="1"/>
              <p:nvPr/>
            </p:nvSpPr>
            <p:spPr>
              <a:xfrm>
                <a:off x="8707413" y="5048822"/>
                <a:ext cx="3484587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490 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1600 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=0.306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𝐺𝑃𝑎</m:t>
                      </m:r>
                    </m:oMath>
                  </m:oMathPara>
                </a14:m>
                <a:endParaRPr lang="tr-TR" b="0" dirty="0"/>
              </a:p>
            </p:txBody>
          </p:sp>
        </mc:Choice>
        <mc:Fallback xmlns="">
          <p:sp>
            <p:nvSpPr>
              <p:cNvPr id="20" name="Metin kutusu 19">
                <a:extLst>
                  <a:ext uri="{FF2B5EF4-FFF2-40B4-BE49-F238E27FC236}">
                    <a16:creationId xmlns:a16="http://schemas.microsoft.com/office/drawing/2014/main" id="{5BABF86C-24F2-3CCF-A8F0-573518DA1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413" y="5048822"/>
                <a:ext cx="3484587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Resim 20">
            <a:extLst>
              <a:ext uri="{FF2B5EF4-FFF2-40B4-BE49-F238E27FC236}">
                <a16:creationId xmlns:a16="http://schemas.microsoft.com/office/drawing/2014/main" id="{2947DDF6-477F-FEBD-8538-E10135DD58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52" t="50821" r="4589" b="2796"/>
          <a:stretch/>
        </p:blipFill>
        <p:spPr>
          <a:xfrm>
            <a:off x="10243526" y="236664"/>
            <a:ext cx="1427747" cy="19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B0CF35-5F7F-BE0D-2639-0D66D8BB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Protez ve ortez için biyomekanik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FC6059-4DEB-8150-9C6C-2890FC7AD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Sabit bir kuvvetin etki ettiği yüzeyin alanı artırılarak basınç miktarı azaltılabilir.</a:t>
            </a:r>
          </a:p>
          <a:p>
            <a:r>
              <a:rPr lang="tr-TR" dirty="0"/>
              <a:t>Protez ve ortez tasarımlarında bu husus dikkate alınır.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4DD227-535C-F86B-22F4-82B7C978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D2C74D-5364-4579-91B7-C8C7CBD5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EAB79B-E9E3-1354-B3F9-FA70C6A1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6</a:t>
            </a:fld>
            <a:endParaRPr lang="tr-T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847191-0E68-3993-5B2D-FB39F530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52" y="2832353"/>
            <a:ext cx="4717648" cy="32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88E88A-825E-0678-AD4F-56D17638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Kuvvetlerin sınıflandırılması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1A25BE-D86B-3ABC-3EA2-11FB357B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A8E964-004A-D476-3347-5E9E71C0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5C5BD8-BB50-EB3B-BCEB-B37B20BF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A956F0-3EA5-65CC-4B76-C961619C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7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7BBA764-D945-798A-813A-BE774017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6" y="1844225"/>
            <a:ext cx="9430287" cy="44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88E88A-825E-0678-AD4F-56D17638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Kuvvetlerin sınıflandırılması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1A25BE-D86B-3ABC-3EA2-11FB357B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A8E964-004A-D476-3347-5E9E71C0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5C5BD8-BB50-EB3B-BCEB-B37B20BF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A956F0-3EA5-65CC-4B76-C961619C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8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A756F31-809F-E103-D46C-BCB1CA3C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704090"/>
            <a:ext cx="7959932" cy="46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2CE31-D309-DEED-9F79-E63099B9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Kuvvetlerin sınıflandırılması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0199B-A990-7C1C-C87A-1BA4BFD7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43F181-3170-9F3B-8D01-8E05A99D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27.03.2023</a:t>
            </a: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1DAC08-4238-E1D2-0551-BB8FBC9C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Biyomedikal Teknoloji_Ders#5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382F84-1DBD-B2C7-825D-76587919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7458D-1A65-4CB6-ACB5-CB4817F33DB3}" type="slidenum">
              <a:rPr lang="tr-TR" smtClean="0"/>
              <a:t>9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3C61E56-1238-65B9-99B1-A244F265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725327"/>
            <a:ext cx="10110120" cy="454745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534526" y="5029200"/>
            <a:ext cx="5703450" cy="782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7906</TotalTime>
  <Words>1274</Words>
  <Application>Microsoft Office PowerPoint</Application>
  <PresentationFormat>Geniş ekran</PresentationFormat>
  <Paragraphs>341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Rockwell</vt:lpstr>
      <vt:lpstr>Rockwell Condensed</vt:lpstr>
      <vt:lpstr>Times New Roman</vt:lpstr>
      <vt:lpstr>Wingdings</vt:lpstr>
      <vt:lpstr>Wood Type Yazı Tipi</vt:lpstr>
      <vt:lpstr>Biyomedikal Teknoloji</vt:lpstr>
      <vt:lpstr>PowerPoint Sunusu</vt:lpstr>
      <vt:lpstr>Mekanik ve biyomekanik</vt:lpstr>
      <vt:lpstr>Newton’un temel fizik yasaları</vt:lpstr>
      <vt:lpstr>Protez ve ortez için biyomekanik</vt:lpstr>
      <vt:lpstr>Protez ve ortez için biyomekanik</vt:lpstr>
      <vt:lpstr>Kuvvetlerin sınıflandırılması</vt:lpstr>
      <vt:lpstr>Kuvvetlerin sınıflandırılması</vt:lpstr>
      <vt:lpstr>Kuvvetlerin sınıflandırılması</vt:lpstr>
      <vt:lpstr>Kuvvetin Döndürme Etkisi: MOMENT</vt:lpstr>
      <vt:lpstr>Kuvvetin noktaya göre momenti</vt:lpstr>
      <vt:lpstr>Statik (Durağan) sistemlerde denge</vt:lpstr>
      <vt:lpstr>Statik (Durağan) sistemlerde denge</vt:lpstr>
      <vt:lpstr>PowerPoint Sunusu</vt:lpstr>
      <vt:lpstr>PowerPoint Sunusu</vt:lpstr>
      <vt:lpstr>PowerPoint Sunusu</vt:lpstr>
      <vt:lpstr>Sistemlerde bağlantı çeşitleri ve mesnet tepkileri</vt:lpstr>
      <vt:lpstr>Kayar Mesnet</vt:lpstr>
      <vt:lpstr>Sistemlerde bağlantı çeşitleri ve mesnet tepkileri</vt:lpstr>
      <vt:lpstr>Sabit mafsal</vt:lpstr>
      <vt:lpstr>Sistemlerde bağlantı çeşitleri ve mesnet tepkileri</vt:lpstr>
      <vt:lpstr>Sistemlerde bağlantı çeşitleri ve mesnet tepkileri</vt:lpstr>
      <vt:lpstr>Ankastre Mesnet</vt:lpstr>
      <vt:lpstr>PowerPoint Sunusu</vt:lpstr>
      <vt:lpstr>PowerPoint Sunusu</vt:lpstr>
      <vt:lpstr>İnsan vücudunda kuvvet ve mesnet yapısı</vt:lpstr>
      <vt:lpstr>PowerPoint Sunusu</vt:lpstr>
      <vt:lpstr>Ağırlık merkezinin belirlenmesi</vt:lpstr>
      <vt:lpstr>Ağırlık merkezinin belirlenmesi</vt:lpstr>
      <vt:lpstr>Ağırlık merkezinin belirlenmesi</vt:lpstr>
      <vt:lpstr>PowerPoint Sunusu</vt:lpstr>
      <vt:lpstr>Ağırlık merkezinin belirlenmesi</vt:lpstr>
      <vt:lpstr>Ağırlık merkezinin belirlenmesi (ÖRNEK SORU VE ÇÖZÜMÜ)</vt:lpstr>
      <vt:lpstr>PowerPoint Sunusu</vt:lpstr>
      <vt:lpstr>PowerPoint Sunusu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Biyomedikal Teknoloji</dc:title>
  <dc:creator>Progressive</dc:creator>
  <cp:lastModifiedBy>Progressive</cp:lastModifiedBy>
  <cp:revision>181</cp:revision>
  <dcterms:created xsi:type="dcterms:W3CDTF">2023-02-07T08:29:37Z</dcterms:created>
  <dcterms:modified xsi:type="dcterms:W3CDTF">2023-03-27T12:52:55Z</dcterms:modified>
</cp:coreProperties>
</file>