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360" r:id="rId3"/>
    <p:sldId id="362" r:id="rId4"/>
    <p:sldId id="363" r:id="rId5"/>
    <p:sldId id="364" r:id="rId6"/>
    <p:sldId id="365" r:id="rId7"/>
    <p:sldId id="361" r:id="rId8"/>
    <p:sldId id="367" r:id="rId9"/>
    <p:sldId id="368" r:id="rId10"/>
    <p:sldId id="370" r:id="rId11"/>
    <p:sldId id="369" r:id="rId12"/>
    <p:sldId id="371" r:id="rId13"/>
    <p:sldId id="372" r:id="rId14"/>
    <p:sldId id="379" r:id="rId15"/>
    <p:sldId id="378" r:id="rId16"/>
    <p:sldId id="385" r:id="rId17"/>
    <p:sldId id="382" r:id="rId18"/>
    <p:sldId id="380" r:id="rId19"/>
    <p:sldId id="3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CCFF"/>
    <a:srgbClr val="66CCFF"/>
    <a:srgbClr val="6699FF"/>
    <a:srgbClr val="FFE5F3"/>
    <a:srgbClr val="FFCCFF"/>
    <a:srgbClr val="003399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8" autoAdjust="0"/>
    <p:restoredTop sz="91654" autoAdjust="0"/>
  </p:normalViewPr>
  <p:slideViewPr>
    <p:cSldViewPr snapToGrid="0">
      <p:cViewPr varScale="1">
        <p:scale>
          <a:sx n="83" d="100"/>
          <a:sy n="83" d="100"/>
        </p:scale>
        <p:origin x="96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0FC2C-0311-44B2-B7F4-B6D3E7C235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3AB481-CE9F-4386-A337-E1145B8806A3}">
      <dgm:prSet phldrT="[Metin]" custT="1"/>
      <dgm:spPr/>
      <dgm:t>
        <a:bodyPr/>
        <a:lstStyle/>
        <a:p>
          <a:r>
            <a:rPr lang="tr-TR" sz="1200" dirty="0"/>
            <a:t>Hücre Gövdesi </a:t>
          </a:r>
          <a:br>
            <a:rPr lang="tr-TR" sz="1200" dirty="0"/>
          </a:br>
          <a:r>
            <a:rPr lang="tr-TR" sz="1200" dirty="0"/>
            <a:t>(Bilgi Oluşumu)</a:t>
          </a:r>
        </a:p>
      </dgm:t>
    </dgm:pt>
    <dgm:pt modelId="{D1F06B97-79D2-45AE-9927-800107F5EDE5}" type="parTrans" cxnId="{98F1D2E0-D857-4F70-AF33-CA8AA8C85211}">
      <dgm:prSet/>
      <dgm:spPr/>
      <dgm:t>
        <a:bodyPr/>
        <a:lstStyle/>
        <a:p>
          <a:endParaRPr lang="tr-TR"/>
        </a:p>
      </dgm:t>
    </dgm:pt>
    <dgm:pt modelId="{0B6C43B8-486A-4D24-A2B2-DC522B4D6212}" type="sibTrans" cxnId="{98F1D2E0-D857-4F70-AF33-CA8AA8C85211}">
      <dgm:prSet/>
      <dgm:spPr/>
      <dgm:t>
        <a:bodyPr/>
        <a:lstStyle/>
        <a:p>
          <a:endParaRPr lang="tr-TR"/>
        </a:p>
      </dgm:t>
    </dgm:pt>
    <dgm:pt modelId="{4058D1B8-4CC5-4280-A87C-BF4A6BAA8437}">
      <dgm:prSet phldrT="[Metin]" custT="1"/>
      <dgm:spPr/>
      <dgm:t>
        <a:bodyPr/>
        <a:lstStyle/>
        <a:p>
          <a:r>
            <a:rPr lang="tr-TR" sz="1200" dirty="0"/>
            <a:t>Akson</a:t>
          </a:r>
        </a:p>
        <a:p>
          <a:r>
            <a:rPr lang="tr-TR" sz="1200" dirty="0"/>
            <a:t>(Bilginin hücre içinde iletimi)</a:t>
          </a:r>
        </a:p>
      </dgm:t>
    </dgm:pt>
    <dgm:pt modelId="{296E8F50-F79B-4DCD-A417-52BCE6403105}" type="parTrans" cxnId="{74E1F911-CDA0-46DD-8E98-5538413F8EDA}">
      <dgm:prSet/>
      <dgm:spPr/>
      <dgm:t>
        <a:bodyPr/>
        <a:lstStyle/>
        <a:p>
          <a:endParaRPr lang="tr-TR"/>
        </a:p>
      </dgm:t>
    </dgm:pt>
    <dgm:pt modelId="{80A9A0A9-8F9C-4AC1-8675-25B583D94E73}" type="sibTrans" cxnId="{74E1F911-CDA0-46DD-8E98-5538413F8EDA}">
      <dgm:prSet/>
      <dgm:spPr/>
      <dgm:t>
        <a:bodyPr/>
        <a:lstStyle/>
        <a:p>
          <a:endParaRPr lang="tr-TR"/>
        </a:p>
      </dgm:t>
    </dgm:pt>
    <dgm:pt modelId="{8C0488BE-ABA3-40B5-A934-B26F37474A86}">
      <dgm:prSet phldrT="[Metin]" custT="1"/>
      <dgm:spPr/>
      <dgm:t>
        <a:bodyPr/>
        <a:lstStyle/>
        <a:p>
          <a:r>
            <a:rPr lang="tr-TR" sz="1200" dirty="0" err="1"/>
            <a:t>Dendrit</a:t>
          </a:r>
          <a:endParaRPr lang="tr-TR" sz="1200" dirty="0"/>
        </a:p>
        <a:p>
          <a:r>
            <a:rPr lang="tr-TR" sz="1200" dirty="0"/>
            <a:t>(Bilginin diğer bir sinir hücresine aktarımı)</a:t>
          </a:r>
        </a:p>
      </dgm:t>
    </dgm:pt>
    <dgm:pt modelId="{6F84398B-0121-47D1-8FBA-0E7C3946E4AE}" type="parTrans" cxnId="{5AADDEF7-C976-42DE-A415-6B08BA2A1F4D}">
      <dgm:prSet/>
      <dgm:spPr/>
      <dgm:t>
        <a:bodyPr/>
        <a:lstStyle/>
        <a:p>
          <a:endParaRPr lang="tr-TR"/>
        </a:p>
      </dgm:t>
    </dgm:pt>
    <dgm:pt modelId="{1C7979AC-820A-43A1-8155-7C19171A114C}" type="sibTrans" cxnId="{5AADDEF7-C976-42DE-A415-6B08BA2A1F4D}">
      <dgm:prSet/>
      <dgm:spPr/>
      <dgm:t>
        <a:bodyPr/>
        <a:lstStyle/>
        <a:p>
          <a:endParaRPr lang="tr-TR"/>
        </a:p>
      </dgm:t>
    </dgm:pt>
    <dgm:pt modelId="{9EA25AFC-E493-4A14-99CA-122CFD3B3AEE}" type="pres">
      <dgm:prSet presAssocID="{7020FC2C-0311-44B2-B7F4-B6D3E7C2357A}" presName="Name0" presStyleCnt="0">
        <dgm:presLayoutVars>
          <dgm:dir/>
          <dgm:resizeHandles val="exact"/>
        </dgm:presLayoutVars>
      </dgm:prSet>
      <dgm:spPr/>
    </dgm:pt>
    <dgm:pt modelId="{8AC3334E-1407-48FB-8AA1-29F8C33D2BCB}" type="pres">
      <dgm:prSet presAssocID="{953AB481-CE9F-4386-A337-E1145B8806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6D2094-8E88-40BB-96F9-40510CBAB1D8}" type="pres">
      <dgm:prSet presAssocID="{0B6C43B8-486A-4D24-A2B2-DC522B4D6212}" presName="sibTrans" presStyleLbl="sibTrans2D1" presStyleIdx="0" presStyleCnt="2"/>
      <dgm:spPr/>
      <dgm:t>
        <a:bodyPr/>
        <a:lstStyle/>
        <a:p>
          <a:endParaRPr lang="tr-TR"/>
        </a:p>
      </dgm:t>
    </dgm:pt>
    <dgm:pt modelId="{75E9BB07-B49A-4697-801B-75E53AAD8E04}" type="pres">
      <dgm:prSet presAssocID="{0B6C43B8-486A-4D24-A2B2-DC522B4D6212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92880DEC-E48D-42E6-8FCF-80024D3CEBAC}" type="pres">
      <dgm:prSet presAssocID="{4058D1B8-4CC5-4280-A87C-BF4A6BAA84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BD6307-0536-4B1B-8D2E-68FE98D4060E}" type="pres">
      <dgm:prSet presAssocID="{80A9A0A9-8F9C-4AC1-8675-25B583D94E73}" presName="sibTrans" presStyleLbl="sibTrans2D1" presStyleIdx="1" presStyleCnt="2"/>
      <dgm:spPr/>
      <dgm:t>
        <a:bodyPr/>
        <a:lstStyle/>
        <a:p>
          <a:endParaRPr lang="tr-TR"/>
        </a:p>
      </dgm:t>
    </dgm:pt>
    <dgm:pt modelId="{E6CE203C-9EB6-421E-A324-80337431C593}" type="pres">
      <dgm:prSet presAssocID="{80A9A0A9-8F9C-4AC1-8675-25B583D94E73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B77FE9FD-9DCB-45D5-AF1D-A2728011DB28}" type="pres">
      <dgm:prSet presAssocID="{8C0488BE-ABA3-40B5-A934-B26F37474A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5A77066-20F8-4E8B-B34E-492FDAC3C1EE}" type="presOf" srcId="{953AB481-CE9F-4386-A337-E1145B8806A3}" destId="{8AC3334E-1407-48FB-8AA1-29F8C33D2BCB}" srcOrd="0" destOrd="0" presId="urn:microsoft.com/office/officeart/2005/8/layout/process1"/>
    <dgm:cxn modelId="{74E1F911-CDA0-46DD-8E98-5538413F8EDA}" srcId="{7020FC2C-0311-44B2-B7F4-B6D3E7C2357A}" destId="{4058D1B8-4CC5-4280-A87C-BF4A6BAA8437}" srcOrd="1" destOrd="0" parTransId="{296E8F50-F79B-4DCD-A417-52BCE6403105}" sibTransId="{80A9A0A9-8F9C-4AC1-8675-25B583D94E73}"/>
    <dgm:cxn modelId="{9FD475EE-FDF3-41EA-9ACD-EDCBF9B77682}" type="presOf" srcId="{80A9A0A9-8F9C-4AC1-8675-25B583D94E73}" destId="{E6CE203C-9EB6-421E-A324-80337431C593}" srcOrd="1" destOrd="0" presId="urn:microsoft.com/office/officeart/2005/8/layout/process1"/>
    <dgm:cxn modelId="{5422A494-5540-4FEF-8352-1034C59EDA7F}" type="presOf" srcId="{80A9A0A9-8F9C-4AC1-8675-25B583D94E73}" destId="{23BD6307-0536-4B1B-8D2E-68FE98D4060E}" srcOrd="0" destOrd="0" presId="urn:microsoft.com/office/officeart/2005/8/layout/process1"/>
    <dgm:cxn modelId="{26BBD5A9-2F21-4744-8770-8A6FDF75A3B2}" type="presOf" srcId="{7020FC2C-0311-44B2-B7F4-B6D3E7C2357A}" destId="{9EA25AFC-E493-4A14-99CA-122CFD3B3AEE}" srcOrd="0" destOrd="0" presId="urn:microsoft.com/office/officeart/2005/8/layout/process1"/>
    <dgm:cxn modelId="{98F1D2E0-D857-4F70-AF33-CA8AA8C85211}" srcId="{7020FC2C-0311-44B2-B7F4-B6D3E7C2357A}" destId="{953AB481-CE9F-4386-A337-E1145B8806A3}" srcOrd="0" destOrd="0" parTransId="{D1F06B97-79D2-45AE-9927-800107F5EDE5}" sibTransId="{0B6C43B8-486A-4D24-A2B2-DC522B4D6212}"/>
    <dgm:cxn modelId="{B46D292A-8B73-4C9A-8075-7BF1FAA6DB9B}" type="presOf" srcId="{4058D1B8-4CC5-4280-A87C-BF4A6BAA8437}" destId="{92880DEC-E48D-42E6-8FCF-80024D3CEBAC}" srcOrd="0" destOrd="0" presId="urn:microsoft.com/office/officeart/2005/8/layout/process1"/>
    <dgm:cxn modelId="{5AADDEF7-C976-42DE-A415-6B08BA2A1F4D}" srcId="{7020FC2C-0311-44B2-B7F4-B6D3E7C2357A}" destId="{8C0488BE-ABA3-40B5-A934-B26F37474A86}" srcOrd="2" destOrd="0" parTransId="{6F84398B-0121-47D1-8FBA-0E7C3946E4AE}" sibTransId="{1C7979AC-820A-43A1-8155-7C19171A114C}"/>
    <dgm:cxn modelId="{4E50A7CA-8F77-47DB-AF59-EAB0575C4898}" type="presOf" srcId="{0B6C43B8-486A-4D24-A2B2-DC522B4D6212}" destId="{076D2094-8E88-40BB-96F9-40510CBAB1D8}" srcOrd="0" destOrd="0" presId="urn:microsoft.com/office/officeart/2005/8/layout/process1"/>
    <dgm:cxn modelId="{63B035BE-C651-4DF7-933B-A32AEDF0A605}" type="presOf" srcId="{8C0488BE-ABA3-40B5-A934-B26F37474A86}" destId="{B77FE9FD-9DCB-45D5-AF1D-A2728011DB28}" srcOrd="0" destOrd="0" presId="urn:microsoft.com/office/officeart/2005/8/layout/process1"/>
    <dgm:cxn modelId="{B86854EA-1862-4B49-A601-1A30A22C63C4}" type="presOf" srcId="{0B6C43B8-486A-4D24-A2B2-DC522B4D6212}" destId="{75E9BB07-B49A-4697-801B-75E53AAD8E04}" srcOrd="1" destOrd="0" presId="urn:microsoft.com/office/officeart/2005/8/layout/process1"/>
    <dgm:cxn modelId="{5ECAF659-8D37-407B-A65D-6BF603AC6E2B}" type="presParOf" srcId="{9EA25AFC-E493-4A14-99CA-122CFD3B3AEE}" destId="{8AC3334E-1407-48FB-8AA1-29F8C33D2BCB}" srcOrd="0" destOrd="0" presId="urn:microsoft.com/office/officeart/2005/8/layout/process1"/>
    <dgm:cxn modelId="{E6426B15-3EAB-486A-9F77-3AEDB4508AB0}" type="presParOf" srcId="{9EA25AFC-E493-4A14-99CA-122CFD3B3AEE}" destId="{076D2094-8E88-40BB-96F9-40510CBAB1D8}" srcOrd="1" destOrd="0" presId="urn:microsoft.com/office/officeart/2005/8/layout/process1"/>
    <dgm:cxn modelId="{694938EA-56CF-4679-9026-B10B6F2045A0}" type="presParOf" srcId="{076D2094-8E88-40BB-96F9-40510CBAB1D8}" destId="{75E9BB07-B49A-4697-801B-75E53AAD8E04}" srcOrd="0" destOrd="0" presId="urn:microsoft.com/office/officeart/2005/8/layout/process1"/>
    <dgm:cxn modelId="{8F86A75D-758C-42A0-B29A-5FCCE668C979}" type="presParOf" srcId="{9EA25AFC-E493-4A14-99CA-122CFD3B3AEE}" destId="{92880DEC-E48D-42E6-8FCF-80024D3CEBAC}" srcOrd="2" destOrd="0" presId="urn:microsoft.com/office/officeart/2005/8/layout/process1"/>
    <dgm:cxn modelId="{006A5A2F-8911-4CF9-986C-89CA6B91C3EB}" type="presParOf" srcId="{9EA25AFC-E493-4A14-99CA-122CFD3B3AEE}" destId="{23BD6307-0536-4B1B-8D2E-68FE98D4060E}" srcOrd="3" destOrd="0" presId="urn:microsoft.com/office/officeart/2005/8/layout/process1"/>
    <dgm:cxn modelId="{3B877F25-781E-41F9-9563-84D7C5716F71}" type="presParOf" srcId="{23BD6307-0536-4B1B-8D2E-68FE98D4060E}" destId="{E6CE203C-9EB6-421E-A324-80337431C593}" srcOrd="0" destOrd="0" presId="urn:microsoft.com/office/officeart/2005/8/layout/process1"/>
    <dgm:cxn modelId="{5BDFAD00-5FA5-4A99-9CB4-D55A0498ADC3}" type="presParOf" srcId="{9EA25AFC-E493-4A14-99CA-122CFD3B3AEE}" destId="{B77FE9FD-9DCB-45D5-AF1D-A2728011DB2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AEE2A-EF32-46E8-8F45-1261DCF6D9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714B318-44FD-4AC4-A8A1-65EC49C73106}">
      <dgm:prSet phldrT="[Metin]" custT="1"/>
      <dgm:spPr/>
      <dgm:t>
        <a:bodyPr/>
        <a:lstStyle/>
        <a:p>
          <a:r>
            <a:rPr lang="tr-TR" sz="1200" dirty="0"/>
            <a:t>İstirahat (Polarizasyon)</a:t>
          </a:r>
        </a:p>
      </dgm:t>
    </dgm:pt>
    <dgm:pt modelId="{31EF3E8B-047F-40D0-B21E-D85496ED2C3E}" type="parTrans" cxnId="{FC4A7454-C586-409D-A4CA-A54BD1A70EA2}">
      <dgm:prSet/>
      <dgm:spPr/>
      <dgm:t>
        <a:bodyPr/>
        <a:lstStyle/>
        <a:p>
          <a:endParaRPr lang="tr-TR" sz="1100"/>
        </a:p>
      </dgm:t>
    </dgm:pt>
    <dgm:pt modelId="{50AEA5B3-0454-40FB-A136-E79E639734C4}" type="sibTrans" cxnId="{FC4A7454-C586-409D-A4CA-A54BD1A70EA2}">
      <dgm:prSet custT="1"/>
      <dgm:spPr/>
      <dgm:t>
        <a:bodyPr/>
        <a:lstStyle/>
        <a:p>
          <a:endParaRPr lang="tr-TR" sz="1050"/>
        </a:p>
      </dgm:t>
    </dgm:pt>
    <dgm:pt modelId="{FCDCD8DF-96A2-4362-AB4E-4F9A45464600}">
      <dgm:prSet phldrT="[Metin]" custT="1"/>
      <dgm:spPr/>
      <dgm:t>
        <a:bodyPr/>
        <a:lstStyle/>
        <a:p>
          <a:r>
            <a:rPr lang="tr-TR" sz="1200" dirty="0"/>
            <a:t>Uyarım (</a:t>
          </a:r>
          <a:r>
            <a:rPr lang="tr-TR" sz="1200" dirty="0" err="1"/>
            <a:t>Depolarizasyon</a:t>
          </a:r>
          <a:r>
            <a:rPr lang="tr-TR" sz="1200" dirty="0"/>
            <a:t>)</a:t>
          </a:r>
        </a:p>
      </dgm:t>
    </dgm:pt>
    <dgm:pt modelId="{5538F25B-CC70-48A4-859C-D10DC164178E}" type="parTrans" cxnId="{EB0BADA5-9078-4ACF-9E55-F7A934E2FFC0}">
      <dgm:prSet/>
      <dgm:spPr/>
      <dgm:t>
        <a:bodyPr/>
        <a:lstStyle/>
        <a:p>
          <a:endParaRPr lang="tr-TR" sz="1100"/>
        </a:p>
      </dgm:t>
    </dgm:pt>
    <dgm:pt modelId="{2E28EA10-D599-4B57-9FC0-FDB7599C2D2B}" type="sibTrans" cxnId="{EB0BADA5-9078-4ACF-9E55-F7A934E2FFC0}">
      <dgm:prSet custT="1"/>
      <dgm:spPr/>
      <dgm:t>
        <a:bodyPr/>
        <a:lstStyle/>
        <a:p>
          <a:endParaRPr lang="tr-TR" sz="1050"/>
        </a:p>
      </dgm:t>
    </dgm:pt>
    <dgm:pt modelId="{C49B8E49-A9B6-45A2-8B46-E57E89B402E8}">
      <dgm:prSet phldrT="[Metin]" custT="1"/>
      <dgm:spPr/>
      <dgm:t>
        <a:bodyPr/>
        <a:lstStyle/>
        <a:p>
          <a:r>
            <a:rPr lang="tr-TR" sz="1200" dirty="0"/>
            <a:t>Yeniden İstirahate Geçiş (</a:t>
          </a:r>
          <a:r>
            <a:rPr lang="tr-TR" sz="1200" dirty="0" err="1"/>
            <a:t>Repolarizasyon</a:t>
          </a:r>
          <a:r>
            <a:rPr lang="tr-TR" sz="1200" dirty="0"/>
            <a:t>)</a:t>
          </a:r>
        </a:p>
      </dgm:t>
    </dgm:pt>
    <dgm:pt modelId="{AC208DC7-145F-40E1-AD2A-371777C4006A}" type="parTrans" cxnId="{64548C83-9136-4F86-9C88-DCEF0CE23BB1}">
      <dgm:prSet/>
      <dgm:spPr/>
      <dgm:t>
        <a:bodyPr/>
        <a:lstStyle/>
        <a:p>
          <a:endParaRPr lang="tr-TR" sz="1100"/>
        </a:p>
      </dgm:t>
    </dgm:pt>
    <dgm:pt modelId="{84F2D267-6D2E-4BDA-A569-A46804AE9EB3}" type="sibTrans" cxnId="{64548C83-9136-4F86-9C88-DCEF0CE23BB1}">
      <dgm:prSet/>
      <dgm:spPr/>
      <dgm:t>
        <a:bodyPr/>
        <a:lstStyle/>
        <a:p>
          <a:endParaRPr lang="tr-TR" sz="1100"/>
        </a:p>
      </dgm:t>
    </dgm:pt>
    <dgm:pt modelId="{19302C1F-960F-4E89-B5DE-7CA8A857B885}" type="pres">
      <dgm:prSet presAssocID="{A8DAEE2A-EF32-46E8-8F45-1261DCF6D9AB}" presName="Name0" presStyleCnt="0">
        <dgm:presLayoutVars>
          <dgm:dir/>
          <dgm:resizeHandles val="exact"/>
        </dgm:presLayoutVars>
      </dgm:prSet>
      <dgm:spPr/>
    </dgm:pt>
    <dgm:pt modelId="{13E6DAB3-FDCF-4998-8794-453A46ECDD5D}" type="pres">
      <dgm:prSet presAssocID="{B714B318-44FD-4AC4-A8A1-65EC49C731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48562F-AEBD-4374-B06C-FB39F23CF69A}" type="pres">
      <dgm:prSet presAssocID="{50AEA5B3-0454-40FB-A136-E79E639734C4}" presName="sibTrans" presStyleLbl="sibTrans2D1" presStyleIdx="0" presStyleCnt="2"/>
      <dgm:spPr/>
      <dgm:t>
        <a:bodyPr/>
        <a:lstStyle/>
        <a:p>
          <a:endParaRPr lang="tr-TR"/>
        </a:p>
      </dgm:t>
    </dgm:pt>
    <dgm:pt modelId="{51168764-C0BE-44A6-AC9B-F58BAEC01609}" type="pres">
      <dgm:prSet presAssocID="{50AEA5B3-0454-40FB-A136-E79E639734C4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47CF1EE6-7694-4941-AA82-018F5732EE72}" type="pres">
      <dgm:prSet presAssocID="{FCDCD8DF-96A2-4362-AB4E-4F9A454646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B44A9E-5D3F-42BA-860A-18093E406F55}" type="pres">
      <dgm:prSet presAssocID="{2E28EA10-D599-4B57-9FC0-FDB7599C2D2B}" presName="sibTrans" presStyleLbl="sibTrans2D1" presStyleIdx="1" presStyleCnt="2"/>
      <dgm:spPr/>
      <dgm:t>
        <a:bodyPr/>
        <a:lstStyle/>
        <a:p>
          <a:endParaRPr lang="tr-TR"/>
        </a:p>
      </dgm:t>
    </dgm:pt>
    <dgm:pt modelId="{8C5A0DAF-DB9B-4973-B542-3455A407611D}" type="pres">
      <dgm:prSet presAssocID="{2E28EA10-D599-4B57-9FC0-FDB7599C2D2B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4F94FBC5-0256-4E91-9520-391BE1403BA8}" type="pres">
      <dgm:prSet presAssocID="{C49B8E49-A9B6-45A2-8B46-E57E89B402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7B15CF-31C4-4B35-8DF5-8AA903B297DA}" type="presOf" srcId="{B714B318-44FD-4AC4-A8A1-65EC49C73106}" destId="{13E6DAB3-FDCF-4998-8794-453A46ECDD5D}" srcOrd="0" destOrd="0" presId="urn:microsoft.com/office/officeart/2005/8/layout/process1"/>
    <dgm:cxn modelId="{8A9721E1-A0CE-44F5-B74F-CAB5600DE023}" type="presOf" srcId="{50AEA5B3-0454-40FB-A136-E79E639734C4}" destId="{4A48562F-AEBD-4374-B06C-FB39F23CF69A}" srcOrd="0" destOrd="0" presId="urn:microsoft.com/office/officeart/2005/8/layout/process1"/>
    <dgm:cxn modelId="{EB0BADA5-9078-4ACF-9E55-F7A934E2FFC0}" srcId="{A8DAEE2A-EF32-46E8-8F45-1261DCF6D9AB}" destId="{FCDCD8DF-96A2-4362-AB4E-4F9A45464600}" srcOrd="1" destOrd="0" parTransId="{5538F25B-CC70-48A4-859C-D10DC164178E}" sibTransId="{2E28EA10-D599-4B57-9FC0-FDB7599C2D2B}"/>
    <dgm:cxn modelId="{4E9FE39B-8920-444D-BD1F-E5E232703AD8}" type="presOf" srcId="{2E28EA10-D599-4B57-9FC0-FDB7599C2D2B}" destId="{9AB44A9E-5D3F-42BA-860A-18093E406F55}" srcOrd="0" destOrd="0" presId="urn:microsoft.com/office/officeart/2005/8/layout/process1"/>
    <dgm:cxn modelId="{06784E56-2AEE-4662-8DA9-FD5A03F540DA}" type="presOf" srcId="{FCDCD8DF-96A2-4362-AB4E-4F9A45464600}" destId="{47CF1EE6-7694-4941-AA82-018F5732EE72}" srcOrd="0" destOrd="0" presId="urn:microsoft.com/office/officeart/2005/8/layout/process1"/>
    <dgm:cxn modelId="{FC4A7454-C586-409D-A4CA-A54BD1A70EA2}" srcId="{A8DAEE2A-EF32-46E8-8F45-1261DCF6D9AB}" destId="{B714B318-44FD-4AC4-A8A1-65EC49C73106}" srcOrd="0" destOrd="0" parTransId="{31EF3E8B-047F-40D0-B21E-D85496ED2C3E}" sibTransId="{50AEA5B3-0454-40FB-A136-E79E639734C4}"/>
    <dgm:cxn modelId="{DB41D3B6-ACF6-4BC8-8AFA-C2DBBF6D5CF9}" type="presOf" srcId="{A8DAEE2A-EF32-46E8-8F45-1261DCF6D9AB}" destId="{19302C1F-960F-4E89-B5DE-7CA8A857B885}" srcOrd="0" destOrd="0" presId="urn:microsoft.com/office/officeart/2005/8/layout/process1"/>
    <dgm:cxn modelId="{64548C83-9136-4F86-9C88-DCEF0CE23BB1}" srcId="{A8DAEE2A-EF32-46E8-8F45-1261DCF6D9AB}" destId="{C49B8E49-A9B6-45A2-8B46-E57E89B402E8}" srcOrd="2" destOrd="0" parTransId="{AC208DC7-145F-40E1-AD2A-371777C4006A}" sibTransId="{84F2D267-6D2E-4BDA-A569-A46804AE9EB3}"/>
    <dgm:cxn modelId="{6A3C4607-F446-444F-AA00-9EBA97BBA035}" type="presOf" srcId="{50AEA5B3-0454-40FB-A136-E79E639734C4}" destId="{51168764-C0BE-44A6-AC9B-F58BAEC01609}" srcOrd="1" destOrd="0" presId="urn:microsoft.com/office/officeart/2005/8/layout/process1"/>
    <dgm:cxn modelId="{E56BB802-8F50-4424-B0F1-3B37FE9717EF}" type="presOf" srcId="{C49B8E49-A9B6-45A2-8B46-E57E89B402E8}" destId="{4F94FBC5-0256-4E91-9520-391BE1403BA8}" srcOrd="0" destOrd="0" presId="urn:microsoft.com/office/officeart/2005/8/layout/process1"/>
    <dgm:cxn modelId="{4DD9AA82-A4E1-4D56-873D-EF5CB4FF274F}" type="presOf" srcId="{2E28EA10-D599-4B57-9FC0-FDB7599C2D2B}" destId="{8C5A0DAF-DB9B-4973-B542-3455A407611D}" srcOrd="1" destOrd="0" presId="urn:microsoft.com/office/officeart/2005/8/layout/process1"/>
    <dgm:cxn modelId="{BBEDDF14-F0A9-4C64-B7E9-64EA3F2D4D3E}" type="presParOf" srcId="{19302C1F-960F-4E89-B5DE-7CA8A857B885}" destId="{13E6DAB3-FDCF-4998-8794-453A46ECDD5D}" srcOrd="0" destOrd="0" presId="urn:microsoft.com/office/officeart/2005/8/layout/process1"/>
    <dgm:cxn modelId="{0007B31B-AC7E-44EA-91F7-1A7E63B57CDB}" type="presParOf" srcId="{19302C1F-960F-4E89-B5DE-7CA8A857B885}" destId="{4A48562F-AEBD-4374-B06C-FB39F23CF69A}" srcOrd="1" destOrd="0" presId="urn:microsoft.com/office/officeart/2005/8/layout/process1"/>
    <dgm:cxn modelId="{D02723FC-2597-43D6-BE31-6CAA246A177F}" type="presParOf" srcId="{4A48562F-AEBD-4374-B06C-FB39F23CF69A}" destId="{51168764-C0BE-44A6-AC9B-F58BAEC01609}" srcOrd="0" destOrd="0" presId="urn:microsoft.com/office/officeart/2005/8/layout/process1"/>
    <dgm:cxn modelId="{AD16300F-2FD9-40AC-8A7A-8D50673F1151}" type="presParOf" srcId="{19302C1F-960F-4E89-B5DE-7CA8A857B885}" destId="{47CF1EE6-7694-4941-AA82-018F5732EE72}" srcOrd="2" destOrd="0" presId="urn:microsoft.com/office/officeart/2005/8/layout/process1"/>
    <dgm:cxn modelId="{832742EB-22EB-464A-963C-429085AC06EB}" type="presParOf" srcId="{19302C1F-960F-4E89-B5DE-7CA8A857B885}" destId="{9AB44A9E-5D3F-42BA-860A-18093E406F55}" srcOrd="3" destOrd="0" presId="urn:microsoft.com/office/officeart/2005/8/layout/process1"/>
    <dgm:cxn modelId="{D2268D4E-EF8E-4727-BDCD-9E0F5B6373A8}" type="presParOf" srcId="{9AB44A9E-5D3F-42BA-860A-18093E406F55}" destId="{8C5A0DAF-DB9B-4973-B542-3455A407611D}" srcOrd="0" destOrd="0" presId="urn:microsoft.com/office/officeart/2005/8/layout/process1"/>
    <dgm:cxn modelId="{9EF8052E-825D-4BA1-B46A-C1B3BA6D37B3}" type="presParOf" srcId="{19302C1F-960F-4E89-B5DE-7CA8A857B885}" destId="{4F94FBC5-0256-4E91-9520-391BE1403BA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FC3918-BF55-4B9A-9EAE-CE8C78E9AB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7FAD1D0-4275-4A74-BF3D-F5CC0553D682}">
      <dgm:prSet phldrT="[Metin]" custT="1"/>
      <dgm:spPr/>
      <dgm:t>
        <a:bodyPr/>
        <a:lstStyle/>
        <a:p>
          <a:r>
            <a:rPr lang="tr-TR" sz="1500" dirty="0"/>
            <a:t>İyonik Aktivite</a:t>
          </a:r>
        </a:p>
      </dgm:t>
    </dgm:pt>
    <dgm:pt modelId="{58AC994C-5385-47ED-ABF4-B3340EA6521B}" type="parTrans" cxnId="{3F5B574B-76E9-49C9-85C2-A3331B3BD722}">
      <dgm:prSet/>
      <dgm:spPr/>
      <dgm:t>
        <a:bodyPr/>
        <a:lstStyle/>
        <a:p>
          <a:endParaRPr lang="tr-TR"/>
        </a:p>
      </dgm:t>
    </dgm:pt>
    <dgm:pt modelId="{0B5A8E14-58B0-4FF5-B7EB-E2642078A1C3}" type="sibTrans" cxnId="{3F5B574B-76E9-49C9-85C2-A3331B3BD722}">
      <dgm:prSet/>
      <dgm:spPr/>
      <dgm:t>
        <a:bodyPr/>
        <a:lstStyle/>
        <a:p>
          <a:endParaRPr lang="tr-TR" dirty="0"/>
        </a:p>
      </dgm:t>
    </dgm:pt>
    <dgm:pt modelId="{4A223E2D-21E3-4EBD-9959-D628339149F2}">
      <dgm:prSet phldrT="[Metin]" custT="1"/>
      <dgm:spPr/>
      <dgm:t>
        <a:bodyPr/>
        <a:lstStyle/>
        <a:p>
          <a:r>
            <a:rPr lang="tr-TR" sz="1500" dirty="0"/>
            <a:t>Elektrik Sinyali</a:t>
          </a:r>
        </a:p>
      </dgm:t>
    </dgm:pt>
    <dgm:pt modelId="{02BCA517-1266-4B18-B54D-E04FF8EE625D}" type="parTrans" cxnId="{E3F98468-EB44-4E50-9C6F-66A1297071F7}">
      <dgm:prSet/>
      <dgm:spPr/>
      <dgm:t>
        <a:bodyPr/>
        <a:lstStyle/>
        <a:p>
          <a:endParaRPr lang="tr-TR"/>
        </a:p>
      </dgm:t>
    </dgm:pt>
    <dgm:pt modelId="{B063BB47-7B66-4532-ACE7-318B24FD8651}" type="sibTrans" cxnId="{E3F98468-EB44-4E50-9C6F-66A1297071F7}">
      <dgm:prSet/>
      <dgm:spPr/>
      <dgm:t>
        <a:bodyPr/>
        <a:lstStyle/>
        <a:p>
          <a:endParaRPr lang="tr-TR"/>
        </a:p>
      </dgm:t>
    </dgm:pt>
    <dgm:pt modelId="{11E93AD1-3106-44D6-A10E-F6A6B0B887CC}" type="pres">
      <dgm:prSet presAssocID="{D5FC3918-BF55-4B9A-9EAE-CE8C78E9AB57}" presName="linearFlow" presStyleCnt="0">
        <dgm:presLayoutVars>
          <dgm:resizeHandles val="exact"/>
        </dgm:presLayoutVars>
      </dgm:prSet>
      <dgm:spPr/>
    </dgm:pt>
    <dgm:pt modelId="{A530950E-7271-44EF-939A-EB86DAF730A0}" type="pres">
      <dgm:prSet presAssocID="{A7FAD1D0-4275-4A74-BF3D-F5CC0553D6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C1057C-17FB-4047-A8F6-8145A3AE52B7}" type="pres">
      <dgm:prSet presAssocID="{0B5A8E14-58B0-4FF5-B7EB-E2642078A1C3}" presName="sibTrans" presStyleLbl="sibTrans2D1" presStyleIdx="0" presStyleCnt="1"/>
      <dgm:spPr/>
      <dgm:t>
        <a:bodyPr/>
        <a:lstStyle/>
        <a:p>
          <a:endParaRPr lang="tr-TR"/>
        </a:p>
      </dgm:t>
    </dgm:pt>
    <dgm:pt modelId="{C533BA79-DEBD-4E68-B1D2-CB9E26D725EC}" type="pres">
      <dgm:prSet presAssocID="{0B5A8E14-58B0-4FF5-B7EB-E2642078A1C3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516CD26E-F154-4AD7-83B9-240C7D5B7F6D}" type="pres">
      <dgm:prSet presAssocID="{4A223E2D-21E3-4EBD-9959-D628339149F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3F98468-EB44-4E50-9C6F-66A1297071F7}" srcId="{D5FC3918-BF55-4B9A-9EAE-CE8C78E9AB57}" destId="{4A223E2D-21E3-4EBD-9959-D628339149F2}" srcOrd="1" destOrd="0" parTransId="{02BCA517-1266-4B18-B54D-E04FF8EE625D}" sibTransId="{B063BB47-7B66-4532-ACE7-318B24FD8651}"/>
    <dgm:cxn modelId="{AC0D555B-AD02-463A-BB62-44090F2EC173}" type="presOf" srcId="{0B5A8E14-58B0-4FF5-B7EB-E2642078A1C3}" destId="{C533BA79-DEBD-4E68-B1D2-CB9E26D725EC}" srcOrd="1" destOrd="0" presId="urn:microsoft.com/office/officeart/2005/8/layout/process2"/>
    <dgm:cxn modelId="{88ED99E0-3718-4641-95A0-A9C0FC94476B}" type="presOf" srcId="{0B5A8E14-58B0-4FF5-B7EB-E2642078A1C3}" destId="{CEC1057C-17FB-4047-A8F6-8145A3AE52B7}" srcOrd="0" destOrd="0" presId="urn:microsoft.com/office/officeart/2005/8/layout/process2"/>
    <dgm:cxn modelId="{3F5B574B-76E9-49C9-85C2-A3331B3BD722}" srcId="{D5FC3918-BF55-4B9A-9EAE-CE8C78E9AB57}" destId="{A7FAD1D0-4275-4A74-BF3D-F5CC0553D682}" srcOrd="0" destOrd="0" parTransId="{58AC994C-5385-47ED-ABF4-B3340EA6521B}" sibTransId="{0B5A8E14-58B0-4FF5-B7EB-E2642078A1C3}"/>
    <dgm:cxn modelId="{46AE1F31-8268-4C79-8D75-020B3EB2940E}" type="presOf" srcId="{4A223E2D-21E3-4EBD-9959-D628339149F2}" destId="{516CD26E-F154-4AD7-83B9-240C7D5B7F6D}" srcOrd="0" destOrd="0" presId="urn:microsoft.com/office/officeart/2005/8/layout/process2"/>
    <dgm:cxn modelId="{953A6132-7BFC-4865-AE3A-F452A741B0E6}" type="presOf" srcId="{D5FC3918-BF55-4B9A-9EAE-CE8C78E9AB57}" destId="{11E93AD1-3106-44D6-A10E-F6A6B0B887CC}" srcOrd="0" destOrd="0" presId="urn:microsoft.com/office/officeart/2005/8/layout/process2"/>
    <dgm:cxn modelId="{F6F630F3-7C4D-4567-85C5-D2C048088FDD}" type="presOf" srcId="{A7FAD1D0-4275-4A74-BF3D-F5CC0553D682}" destId="{A530950E-7271-44EF-939A-EB86DAF730A0}" srcOrd="0" destOrd="0" presId="urn:microsoft.com/office/officeart/2005/8/layout/process2"/>
    <dgm:cxn modelId="{B4D059E2-EC9A-4D93-ACDD-C83F87A53248}" type="presParOf" srcId="{11E93AD1-3106-44D6-A10E-F6A6B0B887CC}" destId="{A530950E-7271-44EF-939A-EB86DAF730A0}" srcOrd="0" destOrd="0" presId="urn:microsoft.com/office/officeart/2005/8/layout/process2"/>
    <dgm:cxn modelId="{A9A2053E-1FF3-46BE-8EDB-9CDADECD2855}" type="presParOf" srcId="{11E93AD1-3106-44D6-A10E-F6A6B0B887CC}" destId="{CEC1057C-17FB-4047-A8F6-8145A3AE52B7}" srcOrd="1" destOrd="0" presId="urn:microsoft.com/office/officeart/2005/8/layout/process2"/>
    <dgm:cxn modelId="{9596FD37-525B-427A-9368-C8AFD37CE8CD}" type="presParOf" srcId="{CEC1057C-17FB-4047-A8F6-8145A3AE52B7}" destId="{C533BA79-DEBD-4E68-B1D2-CB9E26D725EC}" srcOrd="0" destOrd="0" presId="urn:microsoft.com/office/officeart/2005/8/layout/process2"/>
    <dgm:cxn modelId="{5D996CB4-95E5-4E52-A3E3-3BFAE3D05812}" type="presParOf" srcId="{11E93AD1-3106-44D6-A10E-F6A6B0B887CC}" destId="{516CD26E-F154-4AD7-83B9-240C7D5B7F6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FC3918-BF55-4B9A-9EAE-CE8C78E9AB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7FAD1D0-4275-4A74-BF3D-F5CC0553D682}">
      <dgm:prSet phldrT="[Metin]"/>
      <dgm:spPr/>
      <dgm:t>
        <a:bodyPr/>
        <a:lstStyle/>
        <a:p>
          <a:r>
            <a:rPr lang="tr-TR" dirty="0"/>
            <a:t>Fiziksel/Kimyasal/Biyolojik Aktivite</a:t>
          </a:r>
        </a:p>
      </dgm:t>
    </dgm:pt>
    <dgm:pt modelId="{58AC994C-5385-47ED-ABF4-B3340EA6521B}" type="parTrans" cxnId="{3F5B574B-76E9-49C9-85C2-A3331B3BD722}">
      <dgm:prSet/>
      <dgm:spPr/>
      <dgm:t>
        <a:bodyPr/>
        <a:lstStyle/>
        <a:p>
          <a:endParaRPr lang="tr-TR"/>
        </a:p>
      </dgm:t>
    </dgm:pt>
    <dgm:pt modelId="{0B5A8E14-58B0-4FF5-B7EB-E2642078A1C3}" type="sibTrans" cxnId="{3F5B574B-76E9-49C9-85C2-A3331B3BD722}">
      <dgm:prSet/>
      <dgm:spPr/>
      <dgm:t>
        <a:bodyPr/>
        <a:lstStyle/>
        <a:p>
          <a:endParaRPr lang="tr-TR"/>
        </a:p>
      </dgm:t>
    </dgm:pt>
    <dgm:pt modelId="{4A223E2D-21E3-4EBD-9959-D628339149F2}">
      <dgm:prSet phldrT="[Metin]"/>
      <dgm:spPr/>
      <dgm:t>
        <a:bodyPr/>
        <a:lstStyle/>
        <a:p>
          <a:r>
            <a:rPr lang="tr-TR" dirty="0"/>
            <a:t>Elektrik Sinyali</a:t>
          </a:r>
        </a:p>
      </dgm:t>
    </dgm:pt>
    <dgm:pt modelId="{02BCA517-1266-4B18-B54D-E04FF8EE625D}" type="parTrans" cxnId="{E3F98468-EB44-4E50-9C6F-66A1297071F7}">
      <dgm:prSet/>
      <dgm:spPr/>
      <dgm:t>
        <a:bodyPr/>
        <a:lstStyle/>
        <a:p>
          <a:endParaRPr lang="tr-TR"/>
        </a:p>
      </dgm:t>
    </dgm:pt>
    <dgm:pt modelId="{B063BB47-7B66-4532-ACE7-318B24FD8651}" type="sibTrans" cxnId="{E3F98468-EB44-4E50-9C6F-66A1297071F7}">
      <dgm:prSet/>
      <dgm:spPr/>
      <dgm:t>
        <a:bodyPr/>
        <a:lstStyle/>
        <a:p>
          <a:endParaRPr lang="tr-TR"/>
        </a:p>
      </dgm:t>
    </dgm:pt>
    <dgm:pt modelId="{6EC12255-DE6C-43F6-B27D-65A0A58ACA8F}" type="pres">
      <dgm:prSet presAssocID="{D5FC3918-BF55-4B9A-9EAE-CE8C78E9AB57}" presName="linearFlow" presStyleCnt="0">
        <dgm:presLayoutVars>
          <dgm:resizeHandles val="exact"/>
        </dgm:presLayoutVars>
      </dgm:prSet>
      <dgm:spPr/>
    </dgm:pt>
    <dgm:pt modelId="{F20F251C-4FCE-4970-B2B8-997DD267DC8C}" type="pres">
      <dgm:prSet presAssocID="{A7FAD1D0-4275-4A74-BF3D-F5CC0553D6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BE4487-2BA7-4F4B-BD50-3CEC383B7513}" type="pres">
      <dgm:prSet presAssocID="{0B5A8E14-58B0-4FF5-B7EB-E2642078A1C3}" presName="sibTrans" presStyleLbl="sibTrans2D1" presStyleIdx="0" presStyleCnt="1"/>
      <dgm:spPr/>
      <dgm:t>
        <a:bodyPr/>
        <a:lstStyle/>
        <a:p>
          <a:endParaRPr lang="tr-TR"/>
        </a:p>
      </dgm:t>
    </dgm:pt>
    <dgm:pt modelId="{4F93562B-6C9F-4AEF-ADF9-E373959154E4}" type="pres">
      <dgm:prSet presAssocID="{0B5A8E14-58B0-4FF5-B7EB-E2642078A1C3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F7C45808-4CDF-4F14-A739-0BC7100C0669}" type="pres">
      <dgm:prSet presAssocID="{4A223E2D-21E3-4EBD-9959-D628339149F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2B24D69-4FDE-46CC-B8C8-69F907E189B0}" type="presOf" srcId="{0B5A8E14-58B0-4FF5-B7EB-E2642078A1C3}" destId="{D2BE4487-2BA7-4F4B-BD50-3CEC383B7513}" srcOrd="0" destOrd="0" presId="urn:microsoft.com/office/officeart/2005/8/layout/process2"/>
    <dgm:cxn modelId="{3F5B574B-76E9-49C9-85C2-A3331B3BD722}" srcId="{D5FC3918-BF55-4B9A-9EAE-CE8C78E9AB57}" destId="{A7FAD1D0-4275-4A74-BF3D-F5CC0553D682}" srcOrd="0" destOrd="0" parTransId="{58AC994C-5385-47ED-ABF4-B3340EA6521B}" sibTransId="{0B5A8E14-58B0-4FF5-B7EB-E2642078A1C3}"/>
    <dgm:cxn modelId="{24406239-CE0F-4402-8593-F960E9ABA30C}" type="presOf" srcId="{A7FAD1D0-4275-4A74-BF3D-F5CC0553D682}" destId="{F20F251C-4FCE-4970-B2B8-997DD267DC8C}" srcOrd="0" destOrd="0" presId="urn:microsoft.com/office/officeart/2005/8/layout/process2"/>
    <dgm:cxn modelId="{ABB34A06-9797-49CC-B9DD-1A761A718446}" type="presOf" srcId="{0B5A8E14-58B0-4FF5-B7EB-E2642078A1C3}" destId="{4F93562B-6C9F-4AEF-ADF9-E373959154E4}" srcOrd="1" destOrd="0" presId="urn:microsoft.com/office/officeart/2005/8/layout/process2"/>
    <dgm:cxn modelId="{5B683D94-9A0D-4953-B20D-218B87D5B1CC}" type="presOf" srcId="{D5FC3918-BF55-4B9A-9EAE-CE8C78E9AB57}" destId="{6EC12255-DE6C-43F6-B27D-65A0A58ACA8F}" srcOrd="0" destOrd="0" presId="urn:microsoft.com/office/officeart/2005/8/layout/process2"/>
    <dgm:cxn modelId="{EA0F6B29-126C-47BF-981C-C91B196DDBE3}" type="presOf" srcId="{4A223E2D-21E3-4EBD-9959-D628339149F2}" destId="{F7C45808-4CDF-4F14-A739-0BC7100C0669}" srcOrd="0" destOrd="0" presId="urn:microsoft.com/office/officeart/2005/8/layout/process2"/>
    <dgm:cxn modelId="{E3F98468-EB44-4E50-9C6F-66A1297071F7}" srcId="{D5FC3918-BF55-4B9A-9EAE-CE8C78E9AB57}" destId="{4A223E2D-21E3-4EBD-9959-D628339149F2}" srcOrd="1" destOrd="0" parTransId="{02BCA517-1266-4B18-B54D-E04FF8EE625D}" sibTransId="{B063BB47-7B66-4532-ACE7-318B24FD8651}"/>
    <dgm:cxn modelId="{931A9182-4B34-4779-A198-AA1D7A4D4DF2}" type="presParOf" srcId="{6EC12255-DE6C-43F6-B27D-65A0A58ACA8F}" destId="{F20F251C-4FCE-4970-B2B8-997DD267DC8C}" srcOrd="0" destOrd="0" presId="urn:microsoft.com/office/officeart/2005/8/layout/process2"/>
    <dgm:cxn modelId="{EAF4BE93-602F-4605-8918-842D86B18C5B}" type="presParOf" srcId="{6EC12255-DE6C-43F6-B27D-65A0A58ACA8F}" destId="{D2BE4487-2BA7-4F4B-BD50-3CEC383B7513}" srcOrd="1" destOrd="0" presId="urn:microsoft.com/office/officeart/2005/8/layout/process2"/>
    <dgm:cxn modelId="{B9D98D2E-D612-4D30-B517-99A45D2B75ED}" type="presParOf" srcId="{D2BE4487-2BA7-4F4B-BD50-3CEC383B7513}" destId="{4F93562B-6C9F-4AEF-ADF9-E373959154E4}" srcOrd="0" destOrd="0" presId="urn:microsoft.com/office/officeart/2005/8/layout/process2"/>
    <dgm:cxn modelId="{955DF453-425F-487F-A4FD-BD15CFDC2B57}" type="presParOf" srcId="{6EC12255-DE6C-43F6-B27D-65A0A58ACA8F}" destId="{F7C45808-4CDF-4F14-A739-0BC7100C066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FC3918-BF55-4B9A-9EAE-CE8C78E9AB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7FAD1D0-4275-4A74-BF3D-F5CC0553D682}">
      <dgm:prSet phldrT="[Metin]"/>
      <dgm:spPr/>
      <dgm:t>
        <a:bodyPr/>
        <a:lstStyle/>
        <a:p>
          <a:r>
            <a:rPr lang="tr-TR" dirty="0"/>
            <a:t>X Enerji Formu Aktivite</a:t>
          </a:r>
        </a:p>
      </dgm:t>
    </dgm:pt>
    <dgm:pt modelId="{58AC994C-5385-47ED-ABF4-B3340EA6521B}" type="parTrans" cxnId="{3F5B574B-76E9-49C9-85C2-A3331B3BD722}">
      <dgm:prSet/>
      <dgm:spPr/>
      <dgm:t>
        <a:bodyPr/>
        <a:lstStyle/>
        <a:p>
          <a:endParaRPr lang="tr-TR"/>
        </a:p>
      </dgm:t>
    </dgm:pt>
    <dgm:pt modelId="{0B5A8E14-58B0-4FF5-B7EB-E2642078A1C3}" type="sibTrans" cxnId="{3F5B574B-76E9-49C9-85C2-A3331B3BD722}">
      <dgm:prSet/>
      <dgm:spPr/>
      <dgm:t>
        <a:bodyPr/>
        <a:lstStyle/>
        <a:p>
          <a:endParaRPr lang="tr-TR"/>
        </a:p>
      </dgm:t>
    </dgm:pt>
    <dgm:pt modelId="{4A223E2D-21E3-4EBD-9959-D628339149F2}">
      <dgm:prSet phldrT="[Metin]"/>
      <dgm:spPr/>
      <dgm:t>
        <a:bodyPr/>
        <a:lstStyle/>
        <a:p>
          <a:r>
            <a:rPr lang="tr-TR" dirty="0"/>
            <a:t>Y Enerji Formu</a:t>
          </a:r>
        </a:p>
      </dgm:t>
    </dgm:pt>
    <dgm:pt modelId="{02BCA517-1266-4B18-B54D-E04FF8EE625D}" type="parTrans" cxnId="{E3F98468-EB44-4E50-9C6F-66A1297071F7}">
      <dgm:prSet/>
      <dgm:spPr/>
      <dgm:t>
        <a:bodyPr/>
        <a:lstStyle/>
        <a:p>
          <a:endParaRPr lang="tr-TR"/>
        </a:p>
      </dgm:t>
    </dgm:pt>
    <dgm:pt modelId="{B063BB47-7B66-4532-ACE7-318B24FD8651}" type="sibTrans" cxnId="{E3F98468-EB44-4E50-9C6F-66A1297071F7}">
      <dgm:prSet/>
      <dgm:spPr/>
      <dgm:t>
        <a:bodyPr/>
        <a:lstStyle/>
        <a:p>
          <a:endParaRPr lang="tr-TR"/>
        </a:p>
      </dgm:t>
    </dgm:pt>
    <dgm:pt modelId="{6EC12255-DE6C-43F6-B27D-65A0A58ACA8F}" type="pres">
      <dgm:prSet presAssocID="{D5FC3918-BF55-4B9A-9EAE-CE8C78E9AB57}" presName="linearFlow" presStyleCnt="0">
        <dgm:presLayoutVars>
          <dgm:resizeHandles val="exact"/>
        </dgm:presLayoutVars>
      </dgm:prSet>
      <dgm:spPr/>
    </dgm:pt>
    <dgm:pt modelId="{F20F251C-4FCE-4970-B2B8-997DD267DC8C}" type="pres">
      <dgm:prSet presAssocID="{A7FAD1D0-4275-4A74-BF3D-F5CC0553D6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BE4487-2BA7-4F4B-BD50-3CEC383B7513}" type="pres">
      <dgm:prSet presAssocID="{0B5A8E14-58B0-4FF5-B7EB-E2642078A1C3}" presName="sibTrans" presStyleLbl="sibTrans2D1" presStyleIdx="0" presStyleCnt="1"/>
      <dgm:spPr/>
      <dgm:t>
        <a:bodyPr/>
        <a:lstStyle/>
        <a:p>
          <a:endParaRPr lang="tr-TR"/>
        </a:p>
      </dgm:t>
    </dgm:pt>
    <dgm:pt modelId="{4F93562B-6C9F-4AEF-ADF9-E373959154E4}" type="pres">
      <dgm:prSet presAssocID="{0B5A8E14-58B0-4FF5-B7EB-E2642078A1C3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F7C45808-4CDF-4F14-A739-0BC7100C0669}" type="pres">
      <dgm:prSet presAssocID="{4A223E2D-21E3-4EBD-9959-D628339149F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2B24D69-4FDE-46CC-B8C8-69F907E189B0}" type="presOf" srcId="{0B5A8E14-58B0-4FF5-B7EB-E2642078A1C3}" destId="{D2BE4487-2BA7-4F4B-BD50-3CEC383B7513}" srcOrd="0" destOrd="0" presId="urn:microsoft.com/office/officeart/2005/8/layout/process2"/>
    <dgm:cxn modelId="{3F5B574B-76E9-49C9-85C2-A3331B3BD722}" srcId="{D5FC3918-BF55-4B9A-9EAE-CE8C78E9AB57}" destId="{A7FAD1D0-4275-4A74-BF3D-F5CC0553D682}" srcOrd="0" destOrd="0" parTransId="{58AC994C-5385-47ED-ABF4-B3340EA6521B}" sibTransId="{0B5A8E14-58B0-4FF5-B7EB-E2642078A1C3}"/>
    <dgm:cxn modelId="{24406239-CE0F-4402-8593-F960E9ABA30C}" type="presOf" srcId="{A7FAD1D0-4275-4A74-BF3D-F5CC0553D682}" destId="{F20F251C-4FCE-4970-B2B8-997DD267DC8C}" srcOrd="0" destOrd="0" presId="urn:microsoft.com/office/officeart/2005/8/layout/process2"/>
    <dgm:cxn modelId="{ABB34A06-9797-49CC-B9DD-1A761A718446}" type="presOf" srcId="{0B5A8E14-58B0-4FF5-B7EB-E2642078A1C3}" destId="{4F93562B-6C9F-4AEF-ADF9-E373959154E4}" srcOrd="1" destOrd="0" presId="urn:microsoft.com/office/officeart/2005/8/layout/process2"/>
    <dgm:cxn modelId="{5B683D94-9A0D-4953-B20D-218B87D5B1CC}" type="presOf" srcId="{D5FC3918-BF55-4B9A-9EAE-CE8C78E9AB57}" destId="{6EC12255-DE6C-43F6-B27D-65A0A58ACA8F}" srcOrd="0" destOrd="0" presId="urn:microsoft.com/office/officeart/2005/8/layout/process2"/>
    <dgm:cxn modelId="{EA0F6B29-126C-47BF-981C-C91B196DDBE3}" type="presOf" srcId="{4A223E2D-21E3-4EBD-9959-D628339149F2}" destId="{F7C45808-4CDF-4F14-A739-0BC7100C0669}" srcOrd="0" destOrd="0" presId="urn:microsoft.com/office/officeart/2005/8/layout/process2"/>
    <dgm:cxn modelId="{E3F98468-EB44-4E50-9C6F-66A1297071F7}" srcId="{D5FC3918-BF55-4B9A-9EAE-CE8C78E9AB57}" destId="{4A223E2D-21E3-4EBD-9959-D628339149F2}" srcOrd="1" destOrd="0" parTransId="{02BCA517-1266-4B18-B54D-E04FF8EE625D}" sibTransId="{B063BB47-7B66-4532-ACE7-318B24FD8651}"/>
    <dgm:cxn modelId="{931A9182-4B34-4779-A198-AA1D7A4D4DF2}" type="presParOf" srcId="{6EC12255-DE6C-43F6-B27D-65A0A58ACA8F}" destId="{F20F251C-4FCE-4970-B2B8-997DD267DC8C}" srcOrd="0" destOrd="0" presId="urn:microsoft.com/office/officeart/2005/8/layout/process2"/>
    <dgm:cxn modelId="{EAF4BE93-602F-4605-8918-842D86B18C5B}" type="presParOf" srcId="{6EC12255-DE6C-43F6-B27D-65A0A58ACA8F}" destId="{D2BE4487-2BA7-4F4B-BD50-3CEC383B7513}" srcOrd="1" destOrd="0" presId="urn:microsoft.com/office/officeart/2005/8/layout/process2"/>
    <dgm:cxn modelId="{B9D98D2E-D612-4D30-B517-99A45D2B75ED}" type="presParOf" srcId="{D2BE4487-2BA7-4F4B-BD50-3CEC383B7513}" destId="{4F93562B-6C9F-4AEF-ADF9-E373959154E4}" srcOrd="0" destOrd="0" presId="urn:microsoft.com/office/officeart/2005/8/layout/process2"/>
    <dgm:cxn modelId="{955DF453-425F-487F-A4FD-BD15CFDC2B57}" type="presParOf" srcId="{6EC12255-DE6C-43F6-B27D-65A0A58ACA8F}" destId="{F7C45808-4CDF-4F14-A739-0BC7100C066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139E23-BFAF-4C6F-A022-F06E0450F8C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3218026-86C7-451B-9AEA-6FF77E89DCCF}">
      <dgm:prSet phldrT="[Metin]" custT="1"/>
      <dgm:spPr/>
      <dgm:t>
        <a:bodyPr/>
        <a:lstStyle/>
        <a:p>
          <a:r>
            <a:rPr lang="tr-TR" sz="2000" dirty="0"/>
            <a:t>Algılama Amaçlı</a:t>
          </a:r>
        </a:p>
      </dgm:t>
    </dgm:pt>
    <dgm:pt modelId="{57153D28-0C73-4E8B-A6FA-101A44D183D7}" type="parTrans" cxnId="{3BE0E45A-EDC9-4B62-A798-D755EC936B90}">
      <dgm:prSet/>
      <dgm:spPr/>
      <dgm:t>
        <a:bodyPr/>
        <a:lstStyle/>
        <a:p>
          <a:endParaRPr lang="tr-TR"/>
        </a:p>
      </dgm:t>
    </dgm:pt>
    <dgm:pt modelId="{EF642735-5741-4EC3-AE2B-774BFFA1F9C1}" type="sibTrans" cxnId="{3BE0E45A-EDC9-4B62-A798-D755EC936B90}">
      <dgm:prSet/>
      <dgm:spPr/>
      <dgm:t>
        <a:bodyPr/>
        <a:lstStyle/>
        <a:p>
          <a:endParaRPr lang="tr-TR"/>
        </a:p>
      </dgm:t>
    </dgm:pt>
    <dgm:pt modelId="{755F2383-DECC-4A56-B9A5-8EE104409BB7}">
      <dgm:prSet phldrT="[Metin]"/>
      <dgm:spPr/>
      <dgm:t>
        <a:bodyPr/>
        <a:lstStyle/>
        <a:p>
          <a:r>
            <a:rPr lang="tr-TR" dirty="0"/>
            <a:t>Yüzey Elektrotları</a:t>
          </a:r>
        </a:p>
      </dgm:t>
    </dgm:pt>
    <dgm:pt modelId="{DF35871F-9FBE-4491-893B-9BEFC8F0FD47}" type="parTrans" cxnId="{D1101A8C-7586-402A-93A3-E67E692D006B}">
      <dgm:prSet/>
      <dgm:spPr/>
      <dgm:t>
        <a:bodyPr/>
        <a:lstStyle/>
        <a:p>
          <a:endParaRPr lang="tr-TR"/>
        </a:p>
      </dgm:t>
    </dgm:pt>
    <dgm:pt modelId="{C337376F-B032-49AF-83AA-DE15FB98D0C9}" type="sibTrans" cxnId="{D1101A8C-7586-402A-93A3-E67E692D006B}">
      <dgm:prSet/>
      <dgm:spPr/>
      <dgm:t>
        <a:bodyPr/>
        <a:lstStyle/>
        <a:p>
          <a:endParaRPr lang="tr-TR"/>
        </a:p>
      </dgm:t>
    </dgm:pt>
    <dgm:pt modelId="{177C9EE6-74A1-4A0E-A7D8-608691CDEBB3}">
      <dgm:prSet phldrT="[Metin]"/>
      <dgm:spPr/>
      <dgm:t>
        <a:bodyPr/>
        <a:lstStyle/>
        <a:p>
          <a:r>
            <a:rPr lang="tr-TR" dirty="0" err="1"/>
            <a:t>Mikroelektrotlar</a:t>
          </a:r>
          <a:endParaRPr lang="tr-TR" dirty="0"/>
        </a:p>
      </dgm:t>
    </dgm:pt>
    <dgm:pt modelId="{14E48F65-1867-43D7-AD50-E4742A6D0647}" type="parTrans" cxnId="{E9045B5B-8399-4629-8DF2-437F59CC2218}">
      <dgm:prSet/>
      <dgm:spPr/>
      <dgm:t>
        <a:bodyPr/>
        <a:lstStyle/>
        <a:p>
          <a:endParaRPr lang="tr-TR"/>
        </a:p>
      </dgm:t>
    </dgm:pt>
    <dgm:pt modelId="{A5E5FB6E-6FD6-4322-AAC7-91718B073AEC}" type="sibTrans" cxnId="{E9045B5B-8399-4629-8DF2-437F59CC2218}">
      <dgm:prSet/>
      <dgm:spPr/>
      <dgm:t>
        <a:bodyPr/>
        <a:lstStyle/>
        <a:p>
          <a:endParaRPr lang="tr-TR"/>
        </a:p>
      </dgm:t>
    </dgm:pt>
    <dgm:pt modelId="{5988C683-E3D5-41EA-AE01-987556FFD2CD}">
      <dgm:prSet phldrT="[Metin]" custT="1"/>
      <dgm:spPr/>
      <dgm:t>
        <a:bodyPr/>
        <a:lstStyle/>
        <a:p>
          <a:r>
            <a:rPr lang="tr-TR" sz="2000" dirty="0"/>
            <a:t>Uyarım Amaçlı</a:t>
          </a:r>
        </a:p>
      </dgm:t>
    </dgm:pt>
    <dgm:pt modelId="{3A1DD179-1408-463A-949F-9CE3EC05066C}" type="parTrans" cxnId="{F767B03B-0A2E-4C03-BF93-DE39FE8EE6A9}">
      <dgm:prSet/>
      <dgm:spPr/>
      <dgm:t>
        <a:bodyPr/>
        <a:lstStyle/>
        <a:p>
          <a:endParaRPr lang="tr-TR"/>
        </a:p>
      </dgm:t>
    </dgm:pt>
    <dgm:pt modelId="{E028A210-E479-4A0D-BFE7-F3C02846CBC4}" type="sibTrans" cxnId="{F767B03B-0A2E-4C03-BF93-DE39FE8EE6A9}">
      <dgm:prSet/>
      <dgm:spPr/>
      <dgm:t>
        <a:bodyPr/>
        <a:lstStyle/>
        <a:p>
          <a:endParaRPr lang="tr-TR"/>
        </a:p>
      </dgm:t>
    </dgm:pt>
    <dgm:pt modelId="{D1BA36DA-CCAA-4B7F-A6C5-A8DA975BB9CE}">
      <dgm:prSet phldrT="[Metin]"/>
      <dgm:spPr/>
      <dgm:t>
        <a:bodyPr/>
        <a:lstStyle/>
        <a:p>
          <a:r>
            <a:rPr lang="tr-TR" dirty="0"/>
            <a:t>Beyin Uyarıcılar</a:t>
          </a:r>
        </a:p>
      </dgm:t>
    </dgm:pt>
    <dgm:pt modelId="{1EFA95E1-491F-40EE-8B05-DC2E9A51220B}" type="parTrans" cxnId="{CC06929A-9F2A-459A-8D23-514CE19E8CC3}">
      <dgm:prSet/>
      <dgm:spPr/>
      <dgm:t>
        <a:bodyPr/>
        <a:lstStyle/>
        <a:p>
          <a:endParaRPr lang="tr-TR"/>
        </a:p>
      </dgm:t>
    </dgm:pt>
    <dgm:pt modelId="{73ED9193-57D3-467C-8EDE-8424BB7AC550}" type="sibTrans" cxnId="{CC06929A-9F2A-459A-8D23-514CE19E8CC3}">
      <dgm:prSet/>
      <dgm:spPr/>
      <dgm:t>
        <a:bodyPr/>
        <a:lstStyle/>
        <a:p>
          <a:endParaRPr lang="tr-TR"/>
        </a:p>
      </dgm:t>
    </dgm:pt>
    <dgm:pt modelId="{84278813-4EA1-4315-BD91-FAA7B7B388F1}">
      <dgm:prSet phldrT="[Metin]"/>
      <dgm:spPr/>
      <dgm:t>
        <a:bodyPr/>
        <a:lstStyle/>
        <a:p>
          <a:r>
            <a:rPr lang="tr-TR" dirty="0"/>
            <a:t>Defibrilatör Plakaları</a:t>
          </a:r>
        </a:p>
      </dgm:t>
    </dgm:pt>
    <dgm:pt modelId="{9890A71C-0440-4FF0-B926-ED0709AB6392}" type="parTrans" cxnId="{C3DFE00C-FB7F-4326-A887-5BAA07F28775}">
      <dgm:prSet/>
      <dgm:spPr/>
      <dgm:t>
        <a:bodyPr/>
        <a:lstStyle/>
        <a:p>
          <a:endParaRPr lang="tr-TR"/>
        </a:p>
      </dgm:t>
    </dgm:pt>
    <dgm:pt modelId="{12AAAD6E-AA86-4A3D-ADD3-84B7C8F10BCE}" type="sibTrans" cxnId="{C3DFE00C-FB7F-4326-A887-5BAA07F28775}">
      <dgm:prSet/>
      <dgm:spPr/>
      <dgm:t>
        <a:bodyPr/>
        <a:lstStyle/>
        <a:p>
          <a:endParaRPr lang="tr-TR"/>
        </a:p>
      </dgm:t>
    </dgm:pt>
    <dgm:pt modelId="{5815095F-A31A-46E0-9F7C-F796F95D5E02}">
      <dgm:prSet phldrT="[Metin]"/>
      <dgm:spPr/>
      <dgm:t>
        <a:bodyPr/>
        <a:lstStyle/>
        <a:p>
          <a:r>
            <a:rPr lang="tr-TR" dirty="0"/>
            <a:t>İğne Elektrotlar</a:t>
          </a:r>
        </a:p>
      </dgm:t>
    </dgm:pt>
    <dgm:pt modelId="{FCAB69A8-3B6B-46B4-A0B5-8BD8234ADC7F}" type="parTrans" cxnId="{8BFB12F9-EA38-4305-860E-23CD440B702A}">
      <dgm:prSet/>
      <dgm:spPr/>
      <dgm:t>
        <a:bodyPr/>
        <a:lstStyle/>
        <a:p>
          <a:endParaRPr lang="tr-TR"/>
        </a:p>
      </dgm:t>
    </dgm:pt>
    <dgm:pt modelId="{49FEAC84-16D4-43E7-8066-3A386B7CA5A2}" type="sibTrans" cxnId="{8BFB12F9-EA38-4305-860E-23CD440B702A}">
      <dgm:prSet/>
      <dgm:spPr/>
      <dgm:t>
        <a:bodyPr/>
        <a:lstStyle/>
        <a:p>
          <a:endParaRPr lang="tr-TR"/>
        </a:p>
      </dgm:t>
    </dgm:pt>
    <dgm:pt modelId="{AF2F23AC-4707-4705-8ED2-A8A53EB6C598}">
      <dgm:prSet/>
      <dgm:spPr/>
      <dgm:t>
        <a:bodyPr/>
        <a:lstStyle/>
        <a:p>
          <a:r>
            <a:rPr lang="tr-TR"/>
            <a:t>Metal Plaka Elektrotlar</a:t>
          </a:r>
          <a:endParaRPr lang="tr-TR" dirty="0"/>
        </a:p>
      </dgm:t>
    </dgm:pt>
    <dgm:pt modelId="{24EE1ACB-AFE8-4220-A811-A7EDDA48237F}" type="parTrans" cxnId="{CD136D1E-5857-4CB4-8B65-36565F372C43}">
      <dgm:prSet/>
      <dgm:spPr/>
      <dgm:t>
        <a:bodyPr/>
        <a:lstStyle/>
        <a:p>
          <a:endParaRPr lang="tr-TR"/>
        </a:p>
      </dgm:t>
    </dgm:pt>
    <dgm:pt modelId="{04C9492B-D58C-4593-8C13-B55920CBA140}" type="sibTrans" cxnId="{CD136D1E-5857-4CB4-8B65-36565F372C43}">
      <dgm:prSet/>
      <dgm:spPr/>
      <dgm:t>
        <a:bodyPr/>
        <a:lstStyle/>
        <a:p>
          <a:endParaRPr lang="tr-TR"/>
        </a:p>
      </dgm:t>
    </dgm:pt>
    <dgm:pt modelId="{6E558E4B-310B-41D8-8FA8-471A5D5AC968}">
      <dgm:prSet/>
      <dgm:spPr/>
      <dgm:t>
        <a:bodyPr/>
        <a:lstStyle/>
        <a:p>
          <a:r>
            <a:rPr lang="tr-TR" dirty="0"/>
            <a:t>Vakumlu/Emici Düzenli Elektrotlar</a:t>
          </a:r>
        </a:p>
      </dgm:t>
    </dgm:pt>
    <dgm:pt modelId="{DE15F419-BF6F-4B20-9400-994E094A2AAA}" type="parTrans" cxnId="{C6D1A278-8362-48A2-BFAE-55C2E667D8C7}">
      <dgm:prSet/>
      <dgm:spPr/>
      <dgm:t>
        <a:bodyPr/>
        <a:lstStyle/>
        <a:p>
          <a:endParaRPr lang="tr-TR"/>
        </a:p>
      </dgm:t>
    </dgm:pt>
    <dgm:pt modelId="{D936FE36-BBD4-4297-819E-6D37E6A78B93}" type="sibTrans" cxnId="{C6D1A278-8362-48A2-BFAE-55C2E667D8C7}">
      <dgm:prSet/>
      <dgm:spPr/>
      <dgm:t>
        <a:bodyPr/>
        <a:lstStyle/>
        <a:p>
          <a:endParaRPr lang="tr-TR"/>
        </a:p>
      </dgm:t>
    </dgm:pt>
    <dgm:pt modelId="{A512E4A0-1A88-49AD-8A4F-F356A5C69187}">
      <dgm:prSet/>
      <dgm:spPr/>
      <dgm:t>
        <a:bodyPr/>
        <a:lstStyle/>
        <a:p>
          <a:r>
            <a:rPr lang="tr-TR" dirty="0"/>
            <a:t>Bükülebilir Elektrotlar</a:t>
          </a:r>
        </a:p>
      </dgm:t>
    </dgm:pt>
    <dgm:pt modelId="{98F0F4DE-637A-4B99-9B36-3545322F19A2}" type="parTrans" cxnId="{FEF7A516-32EA-4C29-8190-471C06F7C30A}">
      <dgm:prSet/>
      <dgm:spPr/>
      <dgm:t>
        <a:bodyPr/>
        <a:lstStyle/>
        <a:p>
          <a:endParaRPr lang="tr-TR"/>
        </a:p>
      </dgm:t>
    </dgm:pt>
    <dgm:pt modelId="{1BB0C749-2153-481F-9058-C8AF7AF7DE96}" type="sibTrans" cxnId="{FEF7A516-32EA-4C29-8190-471C06F7C30A}">
      <dgm:prSet/>
      <dgm:spPr/>
      <dgm:t>
        <a:bodyPr/>
        <a:lstStyle/>
        <a:p>
          <a:endParaRPr lang="tr-TR"/>
        </a:p>
      </dgm:t>
    </dgm:pt>
    <dgm:pt modelId="{4DC5595D-4A13-404B-80BC-09E710F9119F}">
      <dgm:prSet phldrT="[Metin]"/>
      <dgm:spPr/>
      <dgm:t>
        <a:bodyPr/>
        <a:lstStyle/>
        <a:p>
          <a:r>
            <a:rPr lang="tr-TR" dirty="0"/>
            <a:t>Kalp Pili Elektrotları</a:t>
          </a:r>
        </a:p>
      </dgm:t>
    </dgm:pt>
    <dgm:pt modelId="{0BA91A4C-FF32-4F06-8A09-771ED09BB63C}" type="parTrans" cxnId="{6D9FF844-E4E1-4506-97D6-434E62F39C12}">
      <dgm:prSet/>
      <dgm:spPr/>
      <dgm:t>
        <a:bodyPr/>
        <a:lstStyle/>
        <a:p>
          <a:endParaRPr lang="tr-TR"/>
        </a:p>
      </dgm:t>
    </dgm:pt>
    <dgm:pt modelId="{39D05DD3-6FAA-4AB3-BF26-5A5926E54663}" type="sibTrans" cxnId="{6D9FF844-E4E1-4506-97D6-434E62F39C12}">
      <dgm:prSet/>
      <dgm:spPr/>
      <dgm:t>
        <a:bodyPr/>
        <a:lstStyle/>
        <a:p>
          <a:endParaRPr lang="tr-TR"/>
        </a:p>
      </dgm:t>
    </dgm:pt>
    <dgm:pt modelId="{2CF076EB-04BA-4006-BB4C-80D9823D0038}" type="pres">
      <dgm:prSet presAssocID="{22139E23-BFAF-4C6F-A022-F06E0450F8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68FE19C-41E4-4050-8D57-C783A699215B}" type="pres">
      <dgm:prSet presAssocID="{03218026-86C7-451B-9AEA-6FF77E89DCCF}" presName="root" presStyleCnt="0"/>
      <dgm:spPr/>
    </dgm:pt>
    <dgm:pt modelId="{CD0C0906-4389-4C10-A1E2-0FB4591E635C}" type="pres">
      <dgm:prSet presAssocID="{03218026-86C7-451B-9AEA-6FF77E89DCCF}" presName="rootComposite" presStyleCnt="0"/>
      <dgm:spPr/>
    </dgm:pt>
    <dgm:pt modelId="{813BFA8A-7EC4-453D-8516-70C4D09B5C34}" type="pres">
      <dgm:prSet presAssocID="{03218026-86C7-451B-9AEA-6FF77E89DCCF}" presName="rootText" presStyleLbl="node1" presStyleIdx="0" presStyleCnt="2"/>
      <dgm:spPr/>
      <dgm:t>
        <a:bodyPr/>
        <a:lstStyle/>
        <a:p>
          <a:endParaRPr lang="tr-TR"/>
        </a:p>
      </dgm:t>
    </dgm:pt>
    <dgm:pt modelId="{95A69799-9B7E-4D07-99D6-E37FAE06A931}" type="pres">
      <dgm:prSet presAssocID="{03218026-86C7-451B-9AEA-6FF77E89DCCF}" presName="rootConnector" presStyleLbl="node1" presStyleIdx="0" presStyleCnt="2"/>
      <dgm:spPr/>
      <dgm:t>
        <a:bodyPr/>
        <a:lstStyle/>
        <a:p>
          <a:endParaRPr lang="tr-TR"/>
        </a:p>
      </dgm:t>
    </dgm:pt>
    <dgm:pt modelId="{41757D6C-E55C-4668-9BF1-C0C3AE6CB310}" type="pres">
      <dgm:prSet presAssocID="{03218026-86C7-451B-9AEA-6FF77E89DCCF}" presName="childShape" presStyleCnt="0"/>
      <dgm:spPr/>
    </dgm:pt>
    <dgm:pt modelId="{A5C5BF9B-AE5C-4E69-94C1-9EAD472822B4}" type="pres">
      <dgm:prSet presAssocID="{DF35871F-9FBE-4491-893B-9BEFC8F0FD47}" presName="Name13" presStyleLbl="parChTrans1D2" presStyleIdx="0" presStyleCnt="6"/>
      <dgm:spPr/>
      <dgm:t>
        <a:bodyPr/>
        <a:lstStyle/>
        <a:p>
          <a:endParaRPr lang="tr-TR"/>
        </a:p>
      </dgm:t>
    </dgm:pt>
    <dgm:pt modelId="{1A69D5D9-DC89-485A-9BA5-EB79E58FF821}" type="pres">
      <dgm:prSet presAssocID="{755F2383-DECC-4A56-B9A5-8EE104409BB7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D7538E-FB17-41B9-9BD8-9EB6C186949C}" type="pres">
      <dgm:prSet presAssocID="{14E48F65-1867-43D7-AD50-E4742A6D0647}" presName="Name13" presStyleLbl="parChTrans1D2" presStyleIdx="1" presStyleCnt="6"/>
      <dgm:spPr/>
      <dgm:t>
        <a:bodyPr/>
        <a:lstStyle/>
        <a:p>
          <a:endParaRPr lang="tr-TR"/>
        </a:p>
      </dgm:t>
    </dgm:pt>
    <dgm:pt modelId="{C5E75804-3A8D-400D-8542-CA18FF37C7C8}" type="pres">
      <dgm:prSet presAssocID="{177C9EE6-74A1-4A0E-A7D8-608691CDEBB3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D6B13F-89C3-49A6-958F-A132B7F11734}" type="pres">
      <dgm:prSet presAssocID="{FCAB69A8-3B6B-46B4-A0B5-8BD8234ADC7F}" presName="Name13" presStyleLbl="parChTrans1D2" presStyleIdx="2" presStyleCnt="6"/>
      <dgm:spPr/>
      <dgm:t>
        <a:bodyPr/>
        <a:lstStyle/>
        <a:p>
          <a:endParaRPr lang="tr-TR"/>
        </a:p>
      </dgm:t>
    </dgm:pt>
    <dgm:pt modelId="{38A84AF6-DB95-4411-833F-1477CC8FFB0E}" type="pres">
      <dgm:prSet presAssocID="{5815095F-A31A-46E0-9F7C-F796F95D5E02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CA37F4-810B-4768-95D6-DCF0EB61924B}" type="pres">
      <dgm:prSet presAssocID="{5988C683-E3D5-41EA-AE01-987556FFD2CD}" presName="root" presStyleCnt="0"/>
      <dgm:spPr/>
    </dgm:pt>
    <dgm:pt modelId="{A8E2D362-CADD-4933-BEB8-6D13EFA93D54}" type="pres">
      <dgm:prSet presAssocID="{5988C683-E3D5-41EA-AE01-987556FFD2CD}" presName="rootComposite" presStyleCnt="0"/>
      <dgm:spPr/>
    </dgm:pt>
    <dgm:pt modelId="{F5859BE3-0EBF-46FE-A373-DDA1387586DB}" type="pres">
      <dgm:prSet presAssocID="{5988C683-E3D5-41EA-AE01-987556FFD2CD}" presName="rootText" presStyleLbl="node1" presStyleIdx="1" presStyleCnt="2"/>
      <dgm:spPr/>
      <dgm:t>
        <a:bodyPr/>
        <a:lstStyle/>
        <a:p>
          <a:endParaRPr lang="tr-TR"/>
        </a:p>
      </dgm:t>
    </dgm:pt>
    <dgm:pt modelId="{67151F18-9923-409C-A4CA-6C701AB30735}" type="pres">
      <dgm:prSet presAssocID="{5988C683-E3D5-41EA-AE01-987556FFD2CD}" presName="rootConnector" presStyleLbl="node1" presStyleIdx="1" presStyleCnt="2"/>
      <dgm:spPr/>
      <dgm:t>
        <a:bodyPr/>
        <a:lstStyle/>
        <a:p>
          <a:endParaRPr lang="tr-TR"/>
        </a:p>
      </dgm:t>
    </dgm:pt>
    <dgm:pt modelId="{F240C05A-6980-4337-9CCF-554CC99C0A4C}" type="pres">
      <dgm:prSet presAssocID="{5988C683-E3D5-41EA-AE01-987556FFD2CD}" presName="childShape" presStyleCnt="0"/>
      <dgm:spPr/>
    </dgm:pt>
    <dgm:pt modelId="{1637011A-65B1-4991-9083-D14E49EBC231}" type="pres">
      <dgm:prSet presAssocID="{1EFA95E1-491F-40EE-8B05-DC2E9A51220B}" presName="Name13" presStyleLbl="parChTrans1D2" presStyleIdx="3" presStyleCnt="6"/>
      <dgm:spPr/>
      <dgm:t>
        <a:bodyPr/>
        <a:lstStyle/>
        <a:p>
          <a:endParaRPr lang="tr-TR"/>
        </a:p>
      </dgm:t>
    </dgm:pt>
    <dgm:pt modelId="{83398319-2074-4018-B69B-E3BC85335768}" type="pres">
      <dgm:prSet presAssocID="{D1BA36DA-CCAA-4B7F-A6C5-A8DA975BB9CE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793FDA-E639-4131-AB23-4A1BEB222F05}" type="pres">
      <dgm:prSet presAssocID="{9890A71C-0440-4FF0-B926-ED0709AB6392}" presName="Name13" presStyleLbl="parChTrans1D2" presStyleIdx="4" presStyleCnt="6"/>
      <dgm:spPr/>
      <dgm:t>
        <a:bodyPr/>
        <a:lstStyle/>
        <a:p>
          <a:endParaRPr lang="tr-TR"/>
        </a:p>
      </dgm:t>
    </dgm:pt>
    <dgm:pt modelId="{1709F748-81E5-4950-BD81-29BFE6579D83}" type="pres">
      <dgm:prSet presAssocID="{84278813-4EA1-4315-BD91-FAA7B7B388F1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B9B311-8785-4E47-9773-D39F980EF6C0}" type="pres">
      <dgm:prSet presAssocID="{0BA91A4C-FF32-4F06-8A09-771ED09BB63C}" presName="Name13" presStyleLbl="parChTrans1D2" presStyleIdx="5" presStyleCnt="6"/>
      <dgm:spPr/>
      <dgm:t>
        <a:bodyPr/>
        <a:lstStyle/>
        <a:p>
          <a:endParaRPr lang="tr-TR"/>
        </a:p>
      </dgm:t>
    </dgm:pt>
    <dgm:pt modelId="{792AA206-F32B-40A5-A764-7C693A6311DF}" type="pres">
      <dgm:prSet presAssocID="{4DC5595D-4A13-404B-80BC-09E710F9119F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3E7484D-E7C2-416E-82F3-269A35949F98}" type="presOf" srcId="{D1BA36DA-CCAA-4B7F-A6C5-A8DA975BB9CE}" destId="{83398319-2074-4018-B69B-E3BC85335768}" srcOrd="0" destOrd="0" presId="urn:microsoft.com/office/officeart/2005/8/layout/hierarchy3"/>
    <dgm:cxn modelId="{8BF21AC9-B074-48A3-8FB8-409C4B333C9C}" type="presOf" srcId="{FCAB69A8-3B6B-46B4-A0B5-8BD8234ADC7F}" destId="{00D6B13F-89C3-49A6-958F-A132B7F11734}" srcOrd="0" destOrd="0" presId="urn:microsoft.com/office/officeart/2005/8/layout/hierarchy3"/>
    <dgm:cxn modelId="{E9045B5B-8399-4629-8DF2-437F59CC2218}" srcId="{03218026-86C7-451B-9AEA-6FF77E89DCCF}" destId="{177C9EE6-74A1-4A0E-A7D8-608691CDEBB3}" srcOrd="1" destOrd="0" parTransId="{14E48F65-1867-43D7-AD50-E4742A6D0647}" sibTransId="{A5E5FB6E-6FD6-4322-AAC7-91718B073AEC}"/>
    <dgm:cxn modelId="{11486225-0ED7-4FB3-8F75-A835382F6C23}" type="presOf" srcId="{84278813-4EA1-4315-BD91-FAA7B7B388F1}" destId="{1709F748-81E5-4950-BD81-29BFE6579D83}" srcOrd="0" destOrd="0" presId="urn:microsoft.com/office/officeart/2005/8/layout/hierarchy3"/>
    <dgm:cxn modelId="{5D3AA04F-D32D-420B-BCAC-EE81BE71DD0F}" type="presOf" srcId="{22139E23-BFAF-4C6F-A022-F06E0450F8C2}" destId="{2CF076EB-04BA-4006-BB4C-80D9823D0038}" srcOrd="0" destOrd="0" presId="urn:microsoft.com/office/officeart/2005/8/layout/hierarchy3"/>
    <dgm:cxn modelId="{7B85C677-1B31-4F3E-9BED-6D7FA6EB8C9F}" type="presOf" srcId="{9890A71C-0440-4FF0-B926-ED0709AB6392}" destId="{9B793FDA-E639-4131-AB23-4A1BEB222F05}" srcOrd="0" destOrd="0" presId="urn:microsoft.com/office/officeart/2005/8/layout/hierarchy3"/>
    <dgm:cxn modelId="{CD136D1E-5857-4CB4-8B65-36565F372C43}" srcId="{755F2383-DECC-4A56-B9A5-8EE104409BB7}" destId="{AF2F23AC-4707-4705-8ED2-A8A53EB6C598}" srcOrd="0" destOrd="0" parTransId="{24EE1ACB-AFE8-4220-A811-A7EDDA48237F}" sibTransId="{04C9492B-D58C-4593-8C13-B55920CBA140}"/>
    <dgm:cxn modelId="{D1101A8C-7586-402A-93A3-E67E692D006B}" srcId="{03218026-86C7-451B-9AEA-6FF77E89DCCF}" destId="{755F2383-DECC-4A56-B9A5-8EE104409BB7}" srcOrd="0" destOrd="0" parTransId="{DF35871F-9FBE-4491-893B-9BEFC8F0FD47}" sibTransId="{C337376F-B032-49AF-83AA-DE15FB98D0C9}"/>
    <dgm:cxn modelId="{3BE0E45A-EDC9-4B62-A798-D755EC936B90}" srcId="{22139E23-BFAF-4C6F-A022-F06E0450F8C2}" destId="{03218026-86C7-451B-9AEA-6FF77E89DCCF}" srcOrd="0" destOrd="0" parTransId="{57153D28-0C73-4E8B-A6FA-101A44D183D7}" sibTransId="{EF642735-5741-4EC3-AE2B-774BFFA1F9C1}"/>
    <dgm:cxn modelId="{AD823779-694E-4DF7-BD2B-FDE6462226A4}" type="presOf" srcId="{5988C683-E3D5-41EA-AE01-987556FFD2CD}" destId="{67151F18-9923-409C-A4CA-6C701AB30735}" srcOrd="1" destOrd="0" presId="urn:microsoft.com/office/officeart/2005/8/layout/hierarchy3"/>
    <dgm:cxn modelId="{1EB34C66-F8A2-4BFD-932D-DB30D9CA48B5}" type="presOf" srcId="{0BA91A4C-FF32-4F06-8A09-771ED09BB63C}" destId="{92B9B311-8785-4E47-9773-D39F980EF6C0}" srcOrd="0" destOrd="0" presId="urn:microsoft.com/office/officeart/2005/8/layout/hierarchy3"/>
    <dgm:cxn modelId="{F5DFF225-6707-43C4-A967-0C17A5B820A5}" type="presOf" srcId="{4DC5595D-4A13-404B-80BC-09E710F9119F}" destId="{792AA206-F32B-40A5-A764-7C693A6311DF}" srcOrd="0" destOrd="0" presId="urn:microsoft.com/office/officeart/2005/8/layout/hierarchy3"/>
    <dgm:cxn modelId="{851EA508-1D6C-410B-891F-E276AEB9359D}" type="presOf" srcId="{1EFA95E1-491F-40EE-8B05-DC2E9A51220B}" destId="{1637011A-65B1-4991-9083-D14E49EBC231}" srcOrd="0" destOrd="0" presId="urn:microsoft.com/office/officeart/2005/8/layout/hierarchy3"/>
    <dgm:cxn modelId="{CC06929A-9F2A-459A-8D23-514CE19E8CC3}" srcId="{5988C683-E3D5-41EA-AE01-987556FFD2CD}" destId="{D1BA36DA-CCAA-4B7F-A6C5-A8DA975BB9CE}" srcOrd="0" destOrd="0" parTransId="{1EFA95E1-491F-40EE-8B05-DC2E9A51220B}" sibTransId="{73ED9193-57D3-467C-8EDE-8424BB7AC550}"/>
    <dgm:cxn modelId="{F153AC1F-7351-4B47-8272-374BCBC1B354}" type="presOf" srcId="{5988C683-E3D5-41EA-AE01-987556FFD2CD}" destId="{F5859BE3-0EBF-46FE-A373-DDA1387586DB}" srcOrd="0" destOrd="0" presId="urn:microsoft.com/office/officeart/2005/8/layout/hierarchy3"/>
    <dgm:cxn modelId="{974FEDFD-4452-46FB-A6AC-49461EA31274}" type="presOf" srcId="{6E558E4B-310B-41D8-8FA8-471A5D5AC968}" destId="{1A69D5D9-DC89-485A-9BA5-EB79E58FF821}" srcOrd="0" destOrd="2" presId="urn:microsoft.com/office/officeart/2005/8/layout/hierarchy3"/>
    <dgm:cxn modelId="{C6D1A278-8362-48A2-BFAE-55C2E667D8C7}" srcId="{755F2383-DECC-4A56-B9A5-8EE104409BB7}" destId="{6E558E4B-310B-41D8-8FA8-471A5D5AC968}" srcOrd="1" destOrd="0" parTransId="{DE15F419-BF6F-4B20-9400-994E094A2AAA}" sibTransId="{D936FE36-BBD4-4297-819E-6D37E6A78B93}"/>
    <dgm:cxn modelId="{EBDB33F6-AE14-41ED-9952-52F67F5A6155}" type="presOf" srcId="{03218026-86C7-451B-9AEA-6FF77E89DCCF}" destId="{813BFA8A-7EC4-453D-8516-70C4D09B5C34}" srcOrd="0" destOrd="0" presId="urn:microsoft.com/office/officeart/2005/8/layout/hierarchy3"/>
    <dgm:cxn modelId="{C3DFE00C-FB7F-4326-A887-5BAA07F28775}" srcId="{5988C683-E3D5-41EA-AE01-987556FFD2CD}" destId="{84278813-4EA1-4315-BD91-FAA7B7B388F1}" srcOrd="1" destOrd="0" parTransId="{9890A71C-0440-4FF0-B926-ED0709AB6392}" sibTransId="{12AAAD6E-AA86-4A3D-ADD3-84B7C8F10BCE}"/>
    <dgm:cxn modelId="{F5EA4240-0692-4E2C-9866-35B9536A5C3F}" type="presOf" srcId="{DF35871F-9FBE-4491-893B-9BEFC8F0FD47}" destId="{A5C5BF9B-AE5C-4E69-94C1-9EAD472822B4}" srcOrd="0" destOrd="0" presId="urn:microsoft.com/office/officeart/2005/8/layout/hierarchy3"/>
    <dgm:cxn modelId="{9A2A37D8-B26A-4B42-8214-327F4B096500}" type="presOf" srcId="{AF2F23AC-4707-4705-8ED2-A8A53EB6C598}" destId="{1A69D5D9-DC89-485A-9BA5-EB79E58FF821}" srcOrd="0" destOrd="1" presId="urn:microsoft.com/office/officeart/2005/8/layout/hierarchy3"/>
    <dgm:cxn modelId="{FEF7A516-32EA-4C29-8190-471C06F7C30A}" srcId="{755F2383-DECC-4A56-B9A5-8EE104409BB7}" destId="{A512E4A0-1A88-49AD-8A4F-F356A5C69187}" srcOrd="2" destOrd="0" parTransId="{98F0F4DE-637A-4B99-9B36-3545322F19A2}" sibTransId="{1BB0C749-2153-481F-9058-C8AF7AF7DE96}"/>
    <dgm:cxn modelId="{4ACF0220-677C-4100-BF10-27E078110D92}" type="presOf" srcId="{755F2383-DECC-4A56-B9A5-8EE104409BB7}" destId="{1A69D5D9-DC89-485A-9BA5-EB79E58FF821}" srcOrd="0" destOrd="0" presId="urn:microsoft.com/office/officeart/2005/8/layout/hierarchy3"/>
    <dgm:cxn modelId="{7BA4D2CA-73C3-4C96-848D-9C27AF479B63}" type="presOf" srcId="{5815095F-A31A-46E0-9F7C-F796F95D5E02}" destId="{38A84AF6-DB95-4411-833F-1477CC8FFB0E}" srcOrd="0" destOrd="0" presId="urn:microsoft.com/office/officeart/2005/8/layout/hierarchy3"/>
    <dgm:cxn modelId="{91A62F79-AD85-4EDA-BD83-1EFEF3337C25}" type="presOf" srcId="{14E48F65-1867-43D7-AD50-E4742A6D0647}" destId="{D2D7538E-FB17-41B9-9BD8-9EB6C186949C}" srcOrd="0" destOrd="0" presId="urn:microsoft.com/office/officeart/2005/8/layout/hierarchy3"/>
    <dgm:cxn modelId="{C7A57633-CC07-46E8-A1F3-6EECD25CB6D7}" type="presOf" srcId="{A512E4A0-1A88-49AD-8A4F-F356A5C69187}" destId="{1A69D5D9-DC89-485A-9BA5-EB79E58FF821}" srcOrd="0" destOrd="3" presId="urn:microsoft.com/office/officeart/2005/8/layout/hierarchy3"/>
    <dgm:cxn modelId="{6D9FF844-E4E1-4506-97D6-434E62F39C12}" srcId="{5988C683-E3D5-41EA-AE01-987556FFD2CD}" destId="{4DC5595D-4A13-404B-80BC-09E710F9119F}" srcOrd="2" destOrd="0" parTransId="{0BA91A4C-FF32-4F06-8A09-771ED09BB63C}" sibTransId="{39D05DD3-6FAA-4AB3-BF26-5A5926E54663}"/>
    <dgm:cxn modelId="{62A3B315-0E6F-4058-AFFC-FD3E5995CED2}" type="presOf" srcId="{177C9EE6-74A1-4A0E-A7D8-608691CDEBB3}" destId="{C5E75804-3A8D-400D-8542-CA18FF37C7C8}" srcOrd="0" destOrd="0" presId="urn:microsoft.com/office/officeart/2005/8/layout/hierarchy3"/>
    <dgm:cxn modelId="{8BFB12F9-EA38-4305-860E-23CD440B702A}" srcId="{03218026-86C7-451B-9AEA-6FF77E89DCCF}" destId="{5815095F-A31A-46E0-9F7C-F796F95D5E02}" srcOrd="2" destOrd="0" parTransId="{FCAB69A8-3B6B-46B4-A0B5-8BD8234ADC7F}" sibTransId="{49FEAC84-16D4-43E7-8066-3A386B7CA5A2}"/>
    <dgm:cxn modelId="{49EE8B43-4B7E-40F5-A49F-286FE628FABC}" type="presOf" srcId="{03218026-86C7-451B-9AEA-6FF77E89DCCF}" destId="{95A69799-9B7E-4D07-99D6-E37FAE06A931}" srcOrd="1" destOrd="0" presId="urn:microsoft.com/office/officeart/2005/8/layout/hierarchy3"/>
    <dgm:cxn modelId="{F767B03B-0A2E-4C03-BF93-DE39FE8EE6A9}" srcId="{22139E23-BFAF-4C6F-A022-F06E0450F8C2}" destId="{5988C683-E3D5-41EA-AE01-987556FFD2CD}" srcOrd="1" destOrd="0" parTransId="{3A1DD179-1408-463A-949F-9CE3EC05066C}" sibTransId="{E028A210-E479-4A0D-BFE7-F3C02846CBC4}"/>
    <dgm:cxn modelId="{ED2C0A41-6F88-4F0D-AEAE-62A3D22A7961}" type="presParOf" srcId="{2CF076EB-04BA-4006-BB4C-80D9823D0038}" destId="{F68FE19C-41E4-4050-8D57-C783A699215B}" srcOrd="0" destOrd="0" presId="urn:microsoft.com/office/officeart/2005/8/layout/hierarchy3"/>
    <dgm:cxn modelId="{044C6FFE-FD44-4EC6-A9E9-0ACB2D745687}" type="presParOf" srcId="{F68FE19C-41E4-4050-8D57-C783A699215B}" destId="{CD0C0906-4389-4C10-A1E2-0FB4591E635C}" srcOrd="0" destOrd="0" presId="urn:microsoft.com/office/officeart/2005/8/layout/hierarchy3"/>
    <dgm:cxn modelId="{B03853A5-FDCF-4620-848D-4480EAC79296}" type="presParOf" srcId="{CD0C0906-4389-4C10-A1E2-0FB4591E635C}" destId="{813BFA8A-7EC4-453D-8516-70C4D09B5C34}" srcOrd="0" destOrd="0" presId="urn:microsoft.com/office/officeart/2005/8/layout/hierarchy3"/>
    <dgm:cxn modelId="{20508A98-6A93-40EE-86AE-0E628EE02AB8}" type="presParOf" srcId="{CD0C0906-4389-4C10-A1E2-0FB4591E635C}" destId="{95A69799-9B7E-4D07-99D6-E37FAE06A931}" srcOrd="1" destOrd="0" presId="urn:microsoft.com/office/officeart/2005/8/layout/hierarchy3"/>
    <dgm:cxn modelId="{A727FBBD-5277-49A6-ADD8-9EED9B59B687}" type="presParOf" srcId="{F68FE19C-41E4-4050-8D57-C783A699215B}" destId="{41757D6C-E55C-4668-9BF1-C0C3AE6CB310}" srcOrd="1" destOrd="0" presId="urn:microsoft.com/office/officeart/2005/8/layout/hierarchy3"/>
    <dgm:cxn modelId="{9844BD37-93B9-4B5B-85D3-F2D1C5BAB2D2}" type="presParOf" srcId="{41757D6C-E55C-4668-9BF1-C0C3AE6CB310}" destId="{A5C5BF9B-AE5C-4E69-94C1-9EAD472822B4}" srcOrd="0" destOrd="0" presId="urn:microsoft.com/office/officeart/2005/8/layout/hierarchy3"/>
    <dgm:cxn modelId="{EE80DE79-6913-4E31-85A3-A68B9CD657A5}" type="presParOf" srcId="{41757D6C-E55C-4668-9BF1-C0C3AE6CB310}" destId="{1A69D5D9-DC89-485A-9BA5-EB79E58FF821}" srcOrd="1" destOrd="0" presId="urn:microsoft.com/office/officeart/2005/8/layout/hierarchy3"/>
    <dgm:cxn modelId="{C9266A23-4C29-422D-905C-BD0F0420A94B}" type="presParOf" srcId="{41757D6C-E55C-4668-9BF1-C0C3AE6CB310}" destId="{D2D7538E-FB17-41B9-9BD8-9EB6C186949C}" srcOrd="2" destOrd="0" presId="urn:microsoft.com/office/officeart/2005/8/layout/hierarchy3"/>
    <dgm:cxn modelId="{81F16170-CDE0-4962-83CF-7473684B61EB}" type="presParOf" srcId="{41757D6C-E55C-4668-9BF1-C0C3AE6CB310}" destId="{C5E75804-3A8D-400D-8542-CA18FF37C7C8}" srcOrd="3" destOrd="0" presId="urn:microsoft.com/office/officeart/2005/8/layout/hierarchy3"/>
    <dgm:cxn modelId="{F350E2D1-A29A-47F4-BEEC-CA27A74DE159}" type="presParOf" srcId="{41757D6C-E55C-4668-9BF1-C0C3AE6CB310}" destId="{00D6B13F-89C3-49A6-958F-A132B7F11734}" srcOrd="4" destOrd="0" presId="urn:microsoft.com/office/officeart/2005/8/layout/hierarchy3"/>
    <dgm:cxn modelId="{ED78AF57-3A9D-4F9B-8E26-78410E3BC23C}" type="presParOf" srcId="{41757D6C-E55C-4668-9BF1-C0C3AE6CB310}" destId="{38A84AF6-DB95-4411-833F-1477CC8FFB0E}" srcOrd="5" destOrd="0" presId="urn:microsoft.com/office/officeart/2005/8/layout/hierarchy3"/>
    <dgm:cxn modelId="{D21C7AB2-A2FE-4983-B40C-7B4DF0F9CBE8}" type="presParOf" srcId="{2CF076EB-04BA-4006-BB4C-80D9823D0038}" destId="{1ECA37F4-810B-4768-95D6-DCF0EB61924B}" srcOrd="1" destOrd="0" presId="urn:microsoft.com/office/officeart/2005/8/layout/hierarchy3"/>
    <dgm:cxn modelId="{CBE717E2-7F18-44CC-BC68-087D84D20F90}" type="presParOf" srcId="{1ECA37F4-810B-4768-95D6-DCF0EB61924B}" destId="{A8E2D362-CADD-4933-BEB8-6D13EFA93D54}" srcOrd="0" destOrd="0" presId="urn:microsoft.com/office/officeart/2005/8/layout/hierarchy3"/>
    <dgm:cxn modelId="{9931F833-CFE5-4B69-95D1-87D37279AFC3}" type="presParOf" srcId="{A8E2D362-CADD-4933-BEB8-6D13EFA93D54}" destId="{F5859BE3-0EBF-46FE-A373-DDA1387586DB}" srcOrd="0" destOrd="0" presId="urn:microsoft.com/office/officeart/2005/8/layout/hierarchy3"/>
    <dgm:cxn modelId="{4800D135-CB99-4F4A-BFE4-37DBDBA1721B}" type="presParOf" srcId="{A8E2D362-CADD-4933-BEB8-6D13EFA93D54}" destId="{67151F18-9923-409C-A4CA-6C701AB30735}" srcOrd="1" destOrd="0" presId="urn:microsoft.com/office/officeart/2005/8/layout/hierarchy3"/>
    <dgm:cxn modelId="{9F4377C0-690F-46C0-AB2C-94C5DA3BB8A3}" type="presParOf" srcId="{1ECA37F4-810B-4768-95D6-DCF0EB61924B}" destId="{F240C05A-6980-4337-9CCF-554CC99C0A4C}" srcOrd="1" destOrd="0" presId="urn:microsoft.com/office/officeart/2005/8/layout/hierarchy3"/>
    <dgm:cxn modelId="{EE98D7DE-3FB9-469F-B724-6404030AB0A6}" type="presParOf" srcId="{F240C05A-6980-4337-9CCF-554CC99C0A4C}" destId="{1637011A-65B1-4991-9083-D14E49EBC231}" srcOrd="0" destOrd="0" presId="urn:microsoft.com/office/officeart/2005/8/layout/hierarchy3"/>
    <dgm:cxn modelId="{FF23D189-FAFB-4D47-A52F-5A6154D1D65D}" type="presParOf" srcId="{F240C05A-6980-4337-9CCF-554CC99C0A4C}" destId="{83398319-2074-4018-B69B-E3BC85335768}" srcOrd="1" destOrd="0" presId="urn:microsoft.com/office/officeart/2005/8/layout/hierarchy3"/>
    <dgm:cxn modelId="{861D940F-2501-4C93-9225-A4CD1130E7DC}" type="presParOf" srcId="{F240C05A-6980-4337-9CCF-554CC99C0A4C}" destId="{9B793FDA-E639-4131-AB23-4A1BEB222F05}" srcOrd="2" destOrd="0" presId="urn:microsoft.com/office/officeart/2005/8/layout/hierarchy3"/>
    <dgm:cxn modelId="{7A452BB3-7485-4978-A878-11170E52B9B9}" type="presParOf" srcId="{F240C05A-6980-4337-9CCF-554CC99C0A4C}" destId="{1709F748-81E5-4950-BD81-29BFE6579D83}" srcOrd="3" destOrd="0" presId="urn:microsoft.com/office/officeart/2005/8/layout/hierarchy3"/>
    <dgm:cxn modelId="{F8031B31-3F38-4ACF-87C5-ED6A4535D8A1}" type="presParOf" srcId="{F240C05A-6980-4337-9CCF-554CC99C0A4C}" destId="{92B9B311-8785-4E47-9773-D39F980EF6C0}" srcOrd="4" destOrd="0" presId="urn:microsoft.com/office/officeart/2005/8/layout/hierarchy3"/>
    <dgm:cxn modelId="{5BAE9FFF-8D58-4B0C-A641-4623BE282458}" type="presParOf" srcId="{F240C05A-6980-4337-9CCF-554CC99C0A4C}" destId="{792AA206-F32B-40A5-A764-7C693A6311D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4EC10A-3459-4084-A043-615BD250E2E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06D3E78-0B65-4117-ADD4-ADD4314EF893}">
      <dgm:prSet phldrT="[Metin]"/>
      <dgm:spPr/>
      <dgm:t>
        <a:bodyPr/>
        <a:lstStyle/>
        <a:p>
          <a:r>
            <a:rPr lang="tr-TR" dirty="0"/>
            <a:t>Transdüserlerin 2 Temel Bileşeni</a:t>
          </a:r>
        </a:p>
      </dgm:t>
    </dgm:pt>
    <dgm:pt modelId="{B5709882-A046-4773-972A-9C45BBC3D45D}" type="parTrans" cxnId="{05269961-2AD1-47D4-9212-A2005C2E5A54}">
      <dgm:prSet/>
      <dgm:spPr/>
      <dgm:t>
        <a:bodyPr/>
        <a:lstStyle/>
        <a:p>
          <a:endParaRPr lang="tr-TR"/>
        </a:p>
      </dgm:t>
    </dgm:pt>
    <dgm:pt modelId="{4B8E6D69-C265-425C-87AC-E593B4A494B0}" type="sibTrans" cxnId="{05269961-2AD1-47D4-9212-A2005C2E5A54}">
      <dgm:prSet/>
      <dgm:spPr/>
      <dgm:t>
        <a:bodyPr/>
        <a:lstStyle/>
        <a:p>
          <a:endParaRPr lang="tr-TR"/>
        </a:p>
      </dgm:t>
    </dgm:pt>
    <dgm:pt modelId="{2E6EC8C5-2F44-4564-8702-604BC2674271}">
      <dgm:prSet phldrT="[Metin]" custT="1"/>
      <dgm:spPr/>
      <dgm:t>
        <a:bodyPr/>
        <a:lstStyle/>
        <a:p>
          <a:r>
            <a:rPr lang="tr-TR" sz="1200" dirty="0"/>
            <a:t>Algılayıcı Katman</a:t>
          </a:r>
        </a:p>
      </dgm:t>
    </dgm:pt>
    <dgm:pt modelId="{EC176F32-4C7D-4EF0-8AAD-C1BE31BCCD7B}" type="parTrans" cxnId="{8372C502-B92A-418D-A418-781A553098E3}">
      <dgm:prSet/>
      <dgm:spPr/>
      <dgm:t>
        <a:bodyPr/>
        <a:lstStyle/>
        <a:p>
          <a:endParaRPr lang="tr-TR"/>
        </a:p>
      </dgm:t>
    </dgm:pt>
    <dgm:pt modelId="{1159BC6F-2D60-4C77-A087-3A47E3E510E5}" type="sibTrans" cxnId="{8372C502-B92A-418D-A418-781A553098E3}">
      <dgm:prSet/>
      <dgm:spPr/>
      <dgm:t>
        <a:bodyPr/>
        <a:lstStyle/>
        <a:p>
          <a:endParaRPr lang="tr-TR"/>
        </a:p>
      </dgm:t>
    </dgm:pt>
    <dgm:pt modelId="{75D5C45F-8037-4A0B-809C-75390B96B8CB}">
      <dgm:prSet phldrT="[Metin]" custT="1"/>
      <dgm:spPr/>
      <dgm:t>
        <a:bodyPr/>
        <a:lstStyle/>
        <a:p>
          <a:r>
            <a:rPr lang="tr-TR" sz="1200" dirty="0"/>
            <a:t>Dönüştürücü Katman</a:t>
          </a:r>
        </a:p>
      </dgm:t>
    </dgm:pt>
    <dgm:pt modelId="{ED68890B-DD45-4869-BB9B-82E080E4BF34}" type="parTrans" cxnId="{D1337633-4B5D-4AF0-BF87-598C72066283}">
      <dgm:prSet/>
      <dgm:spPr/>
      <dgm:t>
        <a:bodyPr/>
        <a:lstStyle/>
        <a:p>
          <a:endParaRPr lang="tr-TR"/>
        </a:p>
      </dgm:t>
    </dgm:pt>
    <dgm:pt modelId="{F7823AF5-A00B-4668-A90F-DB858DA82D17}" type="sibTrans" cxnId="{D1337633-4B5D-4AF0-BF87-598C72066283}">
      <dgm:prSet/>
      <dgm:spPr/>
      <dgm:t>
        <a:bodyPr/>
        <a:lstStyle/>
        <a:p>
          <a:endParaRPr lang="tr-TR"/>
        </a:p>
      </dgm:t>
    </dgm:pt>
    <dgm:pt modelId="{37226FE0-738C-44D0-BF91-2BD82699ED56}" type="pres">
      <dgm:prSet presAssocID="{284EC10A-3459-4084-A043-615BD250E2E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567C2E-FD97-45A7-B849-3C0CBF6FDBD3}" type="pres">
      <dgm:prSet presAssocID="{606D3E78-0B65-4117-ADD4-ADD4314EF893}" presName="roof" presStyleLbl="dkBgShp" presStyleIdx="0" presStyleCnt="2" custScaleY="113859"/>
      <dgm:spPr/>
      <dgm:t>
        <a:bodyPr/>
        <a:lstStyle/>
        <a:p>
          <a:endParaRPr lang="tr-TR"/>
        </a:p>
      </dgm:t>
    </dgm:pt>
    <dgm:pt modelId="{370A0B15-8A60-48CE-9CCD-0AAB2BCFAFA8}" type="pres">
      <dgm:prSet presAssocID="{606D3E78-0B65-4117-ADD4-ADD4314EF893}" presName="pillars" presStyleCnt="0"/>
      <dgm:spPr/>
    </dgm:pt>
    <dgm:pt modelId="{EDB96B87-466B-479F-967C-ACE3CBC4ECB8}" type="pres">
      <dgm:prSet presAssocID="{606D3E78-0B65-4117-ADD4-ADD4314EF893}" presName="pillar1" presStyleLbl="node1" presStyleIdx="0" presStyleCnt="2" custScaleY="868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66E9E2-CC38-45C3-A520-0F2D50F13488}" type="pres">
      <dgm:prSet presAssocID="{75D5C45F-8037-4A0B-809C-75390B96B8CB}" presName="pillarX" presStyleLbl="node1" presStyleIdx="1" presStyleCnt="2" custScaleY="868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D6AA80-7375-4864-BB2A-03AEBE07AF2C}" type="pres">
      <dgm:prSet presAssocID="{606D3E78-0B65-4117-ADD4-ADD4314EF893}" presName="base" presStyleLbl="dkBgShp" presStyleIdx="1" presStyleCnt="2"/>
      <dgm:spPr/>
    </dgm:pt>
  </dgm:ptLst>
  <dgm:cxnLst>
    <dgm:cxn modelId="{C84D33BF-EFC2-4261-A087-F409C8773585}" type="presOf" srcId="{284EC10A-3459-4084-A043-615BD250E2E2}" destId="{37226FE0-738C-44D0-BF91-2BD82699ED56}" srcOrd="0" destOrd="0" presId="urn:microsoft.com/office/officeart/2005/8/layout/hList3"/>
    <dgm:cxn modelId="{05269961-2AD1-47D4-9212-A2005C2E5A54}" srcId="{284EC10A-3459-4084-A043-615BD250E2E2}" destId="{606D3E78-0B65-4117-ADD4-ADD4314EF893}" srcOrd="0" destOrd="0" parTransId="{B5709882-A046-4773-972A-9C45BBC3D45D}" sibTransId="{4B8E6D69-C265-425C-87AC-E593B4A494B0}"/>
    <dgm:cxn modelId="{D57999BA-6D05-4CE7-8057-E4F700A6B10C}" type="presOf" srcId="{606D3E78-0B65-4117-ADD4-ADD4314EF893}" destId="{93567C2E-FD97-45A7-B849-3C0CBF6FDBD3}" srcOrd="0" destOrd="0" presId="urn:microsoft.com/office/officeart/2005/8/layout/hList3"/>
    <dgm:cxn modelId="{D1337633-4B5D-4AF0-BF87-598C72066283}" srcId="{606D3E78-0B65-4117-ADD4-ADD4314EF893}" destId="{75D5C45F-8037-4A0B-809C-75390B96B8CB}" srcOrd="1" destOrd="0" parTransId="{ED68890B-DD45-4869-BB9B-82E080E4BF34}" sibTransId="{F7823AF5-A00B-4668-A90F-DB858DA82D17}"/>
    <dgm:cxn modelId="{8372C502-B92A-418D-A418-781A553098E3}" srcId="{606D3E78-0B65-4117-ADD4-ADD4314EF893}" destId="{2E6EC8C5-2F44-4564-8702-604BC2674271}" srcOrd="0" destOrd="0" parTransId="{EC176F32-4C7D-4EF0-8AAD-C1BE31BCCD7B}" sibTransId="{1159BC6F-2D60-4C77-A087-3A47E3E510E5}"/>
    <dgm:cxn modelId="{B72897D1-AEAD-4085-9A43-EF8E06376249}" type="presOf" srcId="{75D5C45F-8037-4A0B-809C-75390B96B8CB}" destId="{4766E9E2-CC38-45C3-A520-0F2D50F13488}" srcOrd="0" destOrd="0" presId="urn:microsoft.com/office/officeart/2005/8/layout/hList3"/>
    <dgm:cxn modelId="{A01A5CE9-819A-45D2-8D7D-32CB8DB6B593}" type="presOf" srcId="{2E6EC8C5-2F44-4564-8702-604BC2674271}" destId="{EDB96B87-466B-479F-967C-ACE3CBC4ECB8}" srcOrd="0" destOrd="0" presId="urn:microsoft.com/office/officeart/2005/8/layout/hList3"/>
    <dgm:cxn modelId="{7D8EAC29-7604-4B03-86CC-B4164E4172CE}" type="presParOf" srcId="{37226FE0-738C-44D0-BF91-2BD82699ED56}" destId="{93567C2E-FD97-45A7-B849-3C0CBF6FDBD3}" srcOrd="0" destOrd="0" presId="urn:microsoft.com/office/officeart/2005/8/layout/hList3"/>
    <dgm:cxn modelId="{D4732F04-AB68-4DC8-8046-22E4C2A5E8AF}" type="presParOf" srcId="{37226FE0-738C-44D0-BF91-2BD82699ED56}" destId="{370A0B15-8A60-48CE-9CCD-0AAB2BCFAFA8}" srcOrd="1" destOrd="0" presId="urn:microsoft.com/office/officeart/2005/8/layout/hList3"/>
    <dgm:cxn modelId="{C3E31F23-15E9-4E88-B40B-8C4F448AB365}" type="presParOf" srcId="{370A0B15-8A60-48CE-9CCD-0AAB2BCFAFA8}" destId="{EDB96B87-466B-479F-967C-ACE3CBC4ECB8}" srcOrd="0" destOrd="0" presId="urn:microsoft.com/office/officeart/2005/8/layout/hList3"/>
    <dgm:cxn modelId="{F82226BD-6040-4608-AEE6-85375AE04FA9}" type="presParOf" srcId="{370A0B15-8A60-48CE-9CCD-0AAB2BCFAFA8}" destId="{4766E9E2-CC38-45C3-A520-0F2D50F13488}" srcOrd="1" destOrd="0" presId="urn:microsoft.com/office/officeart/2005/8/layout/hList3"/>
    <dgm:cxn modelId="{691E67C5-5825-4A4C-B54F-1EE7EFE44389}" type="presParOf" srcId="{37226FE0-738C-44D0-BF91-2BD82699ED56}" destId="{10D6AA80-7375-4864-BB2A-03AEBE07AF2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465C78-20CD-4825-BECC-A6EDD5A7B4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F54AA49-8F1B-4C5B-936D-36991C92E0A7}">
      <dgm:prSet phldrT="[Metin]" custT="1"/>
      <dgm:spPr/>
      <dgm:t>
        <a:bodyPr/>
        <a:lstStyle/>
        <a:p>
          <a:r>
            <a:rPr lang="tr-TR" sz="1800" dirty="0"/>
            <a:t>Transdüser Çeşitleri</a:t>
          </a:r>
        </a:p>
      </dgm:t>
    </dgm:pt>
    <dgm:pt modelId="{7949DBCF-391E-479D-BBFC-209F09489216}" type="parTrans" cxnId="{E7053365-0EE6-44ED-B173-1D9B68EFF463}">
      <dgm:prSet/>
      <dgm:spPr/>
      <dgm:t>
        <a:bodyPr/>
        <a:lstStyle/>
        <a:p>
          <a:endParaRPr lang="tr-TR"/>
        </a:p>
      </dgm:t>
    </dgm:pt>
    <dgm:pt modelId="{BFDD2E10-8ED6-4C22-82BB-1BBAD50CD040}" type="sibTrans" cxnId="{E7053365-0EE6-44ED-B173-1D9B68EFF463}">
      <dgm:prSet/>
      <dgm:spPr/>
      <dgm:t>
        <a:bodyPr/>
        <a:lstStyle/>
        <a:p>
          <a:endParaRPr lang="tr-TR"/>
        </a:p>
      </dgm:t>
    </dgm:pt>
    <dgm:pt modelId="{CE100AAC-B857-4455-8603-0DC7B1DA3F86}">
      <dgm:prSet phldrT="[Metin]" custT="1"/>
      <dgm:spPr/>
      <dgm:t>
        <a:bodyPr/>
        <a:lstStyle/>
        <a:p>
          <a:r>
            <a:rPr lang="tr-TR" sz="1800" dirty="0"/>
            <a:t>Direnç duyarlı</a:t>
          </a:r>
        </a:p>
      </dgm:t>
    </dgm:pt>
    <dgm:pt modelId="{CC040ADE-7DE4-4858-8C7E-9ADA121AFDDD}" type="parTrans" cxnId="{4AE31B7A-EDE1-4DC0-BB56-D8AB8F8FA6CD}">
      <dgm:prSet/>
      <dgm:spPr/>
      <dgm:t>
        <a:bodyPr/>
        <a:lstStyle/>
        <a:p>
          <a:endParaRPr lang="tr-TR"/>
        </a:p>
      </dgm:t>
    </dgm:pt>
    <dgm:pt modelId="{F762F37A-D810-4698-BBDD-CFF42ABBB5C3}" type="sibTrans" cxnId="{4AE31B7A-EDE1-4DC0-BB56-D8AB8F8FA6CD}">
      <dgm:prSet/>
      <dgm:spPr/>
      <dgm:t>
        <a:bodyPr/>
        <a:lstStyle/>
        <a:p>
          <a:endParaRPr lang="tr-TR"/>
        </a:p>
      </dgm:t>
    </dgm:pt>
    <dgm:pt modelId="{E7A95DB5-370E-45B8-A784-CCB08DB9426E}">
      <dgm:prSet phldrT="[Metin]" custT="1"/>
      <dgm:spPr/>
      <dgm:t>
        <a:bodyPr/>
        <a:lstStyle/>
        <a:p>
          <a:r>
            <a:rPr lang="tr-TR" sz="1800" dirty="0"/>
            <a:t>Kapasitif</a:t>
          </a:r>
        </a:p>
      </dgm:t>
    </dgm:pt>
    <dgm:pt modelId="{59FA2417-5368-4342-AA7A-BDEDA74EB83C}" type="parTrans" cxnId="{0EA28022-366E-4F99-BCFE-E05ACB9D3A1E}">
      <dgm:prSet/>
      <dgm:spPr/>
      <dgm:t>
        <a:bodyPr/>
        <a:lstStyle/>
        <a:p>
          <a:endParaRPr lang="tr-TR"/>
        </a:p>
      </dgm:t>
    </dgm:pt>
    <dgm:pt modelId="{0F3F8896-3329-4089-AD0D-8A865F87F2AF}" type="sibTrans" cxnId="{0EA28022-366E-4F99-BCFE-E05ACB9D3A1E}">
      <dgm:prSet/>
      <dgm:spPr/>
      <dgm:t>
        <a:bodyPr/>
        <a:lstStyle/>
        <a:p>
          <a:endParaRPr lang="tr-TR"/>
        </a:p>
      </dgm:t>
    </dgm:pt>
    <dgm:pt modelId="{C11277CF-EA67-404C-B058-4CB5357548CA}">
      <dgm:prSet phldrT="[Metin]" custT="1"/>
      <dgm:spPr/>
      <dgm:t>
        <a:bodyPr/>
        <a:lstStyle/>
        <a:p>
          <a:r>
            <a:rPr lang="tr-TR" sz="1800" dirty="0"/>
            <a:t>İndüktif</a:t>
          </a:r>
        </a:p>
      </dgm:t>
    </dgm:pt>
    <dgm:pt modelId="{4216AB44-939D-4FB2-B02D-6DA3378AA7F0}" type="parTrans" cxnId="{EC1CFB9F-38A2-48D4-B8CD-164E240AB2CD}">
      <dgm:prSet/>
      <dgm:spPr/>
      <dgm:t>
        <a:bodyPr/>
        <a:lstStyle/>
        <a:p>
          <a:endParaRPr lang="tr-TR"/>
        </a:p>
      </dgm:t>
    </dgm:pt>
    <dgm:pt modelId="{977492FA-AA31-4263-B228-790DB7120CA5}" type="sibTrans" cxnId="{EC1CFB9F-38A2-48D4-B8CD-164E240AB2CD}">
      <dgm:prSet/>
      <dgm:spPr/>
      <dgm:t>
        <a:bodyPr/>
        <a:lstStyle/>
        <a:p>
          <a:endParaRPr lang="tr-TR"/>
        </a:p>
      </dgm:t>
    </dgm:pt>
    <dgm:pt modelId="{7069C796-731E-433F-AA67-C54BA5C5E070}">
      <dgm:prSet phldrT="[Metin]" custT="1"/>
      <dgm:spPr/>
      <dgm:t>
        <a:bodyPr/>
        <a:lstStyle/>
        <a:p>
          <a:r>
            <a:rPr lang="tr-TR" sz="1800" dirty="0"/>
            <a:t>Voltaj ve Akım Duyarlı</a:t>
          </a:r>
        </a:p>
      </dgm:t>
    </dgm:pt>
    <dgm:pt modelId="{8A171DCA-6434-449A-BCEF-46E666C001DB}" type="parTrans" cxnId="{6D9E2AF6-309B-4902-9F7D-B1DB566CF959}">
      <dgm:prSet/>
      <dgm:spPr/>
      <dgm:t>
        <a:bodyPr/>
        <a:lstStyle/>
        <a:p>
          <a:endParaRPr lang="tr-TR"/>
        </a:p>
      </dgm:t>
    </dgm:pt>
    <dgm:pt modelId="{5288A459-4D23-46FF-B05A-58356A142690}" type="sibTrans" cxnId="{6D9E2AF6-309B-4902-9F7D-B1DB566CF959}">
      <dgm:prSet/>
      <dgm:spPr/>
      <dgm:t>
        <a:bodyPr/>
        <a:lstStyle/>
        <a:p>
          <a:endParaRPr lang="tr-TR"/>
        </a:p>
      </dgm:t>
    </dgm:pt>
    <dgm:pt modelId="{B19CB581-181A-46D4-92FC-C6DD59A9EE2A}" type="pres">
      <dgm:prSet presAssocID="{85465C78-20CD-4825-BECC-A6EDD5A7B4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BE4EE0-26F6-4912-99CD-F4788EB04194}" type="pres">
      <dgm:prSet presAssocID="{5F54AA49-8F1B-4C5B-936D-36991C92E0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6DAF5A-5BC2-4C66-81BA-4A191C302B3A}" type="pres">
      <dgm:prSet presAssocID="{5F54AA49-8F1B-4C5B-936D-36991C92E0A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C1CFB9F-38A2-48D4-B8CD-164E240AB2CD}" srcId="{5F54AA49-8F1B-4C5B-936D-36991C92E0A7}" destId="{C11277CF-EA67-404C-B058-4CB5357548CA}" srcOrd="2" destOrd="0" parTransId="{4216AB44-939D-4FB2-B02D-6DA3378AA7F0}" sibTransId="{977492FA-AA31-4263-B228-790DB7120CA5}"/>
    <dgm:cxn modelId="{4AE31B7A-EDE1-4DC0-BB56-D8AB8F8FA6CD}" srcId="{5F54AA49-8F1B-4C5B-936D-36991C92E0A7}" destId="{CE100AAC-B857-4455-8603-0DC7B1DA3F86}" srcOrd="0" destOrd="0" parTransId="{CC040ADE-7DE4-4858-8C7E-9ADA121AFDDD}" sibTransId="{F762F37A-D810-4698-BBDD-CFF42ABBB5C3}"/>
    <dgm:cxn modelId="{E7053365-0EE6-44ED-B173-1D9B68EFF463}" srcId="{85465C78-20CD-4825-BECC-A6EDD5A7B480}" destId="{5F54AA49-8F1B-4C5B-936D-36991C92E0A7}" srcOrd="0" destOrd="0" parTransId="{7949DBCF-391E-479D-BBFC-209F09489216}" sibTransId="{BFDD2E10-8ED6-4C22-82BB-1BBAD50CD040}"/>
    <dgm:cxn modelId="{99B3F826-4AD1-4F6E-8AFF-2AD4016C77C6}" type="presOf" srcId="{5F54AA49-8F1B-4C5B-936D-36991C92E0A7}" destId="{A3BE4EE0-26F6-4912-99CD-F4788EB04194}" srcOrd="0" destOrd="0" presId="urn:microsoft.com/office/officeart/2005/8/layout/vList2"/>
    <dgm:cxn modelId="{B706A52A-EC0F-427E-88C8-3C3D9E91B59F}" type="presOf" srcId="{85465C78-20CD-4825-BECC-A6EDD5A7B480}" destId="{B19CB581-181A-46D4-92FC-C6DD59A9EE2A}" srcOrd="0" destOrd="0" presId="urn:microsoft.com/office/officeart/2005/8/layout/vList2"/>
    <dgm:cxn modelId="{0EA28022-366E-4F99-BCFE-E05ACB9D3A1E}" srcId="{5F54AA49-8F1B-4C5B-936D-36991C92E0A7}" destId="{E7A95DB5-370E-45B8-A784-CCB08DB9426E}" srcOrd="1" destOrd="0" parTransId="{59FA2417-5368-4342-AA7A-BDEDA74EB83C}" sibTransId="{0F3F8896-3329-4089-AD0D-8A865F87F2AF}"/>
    <dgm:cxn modelId="{D4B76C3C-A167-4EBF-8C6D-8FCC0CA01568}" type="presOf" srcId="{7069C796-731E-433F-AA67-C54BA5C5E070}" destId="{F76DAF5A-5BC2-4C66-81BA-4A191C302B3A}" srcOrd="0" destOrd="3" presId="urn:microsoft.com/office/officeart/2005/8/layout/vList2"/>
    <dgm:cxn modelId="{6D9E2AF6-309B-4902-9F7D-B1DB566CF959}" srcId="{5F54AA49-8F1B-4C5B-936D-36991C92E0A7}" destId="{7069C796-731E-433F-AA67-C54BA5C5E070}" srcOrd="3" destOrd="0" parTransId="{8A171DCA-6434-449A-BCEF-46E666C001DB}" sibTransId="{5288A459-4D23-46FF-B05A-58356A142690}"/>
    <dgm:cxn modelId="{E7684241-848C-49CD-9AFC-850702C6BC11}" type="presOf" srcId="{E7A95DB5-370E-45B8-A784-CCB08DB9426E}" destId="{F76DAF5A-5BC2-4C66-81BA-4A191C302B3A}" srcOrd="0" destOrd="1" presId="urn:microsoft.com/office/officeart/2005/8/layout/vList2"/>
    <dgm:cxn modelId="{09B3FAF5-4C6D-476F-8682-3A5CC6243842}" type="presOf" srcId="{C11277CF-EA67-404C-B058-4CB5357548CA}" destId="{F76DAF5A-5BC2-4C66-81BA-4A191C302B3A}" srcOrd="0" destOrd="2" presId="urn:microsoft.com/office/officeart/2005/8/layout/vList2"/>
    <dgm:cxn modelId="{B17D1F0C-8568-444B-B974-DA33468D9292}" type="presOf" srcId="{CE100AAC-B857-4455-8603-0DC7B1DA3F86}" destId="{F76DAF5A-5BC2-4C66-81BA-4A191C302B3A}" srcOrd="0" destOrd="0" presId="urn:microsoft.com/office/officeart/2005/8/layout/vList2"/>
    <dgm:cxn modelId="{D2162E13-EC21-4D0D-981E-6051A2610071}" type="presParOf" srcId="{B19CB581-181A-46D4-92FC-C6DD59A9EE2A}" destId="{A3BE4EE0-26F6-4912-99CD-F4788EB04194}" srcOrd="0" destOrd="0" presId="urn:microsoft.com/office/officeart/2005/8/layout/vList2"/>
    <dgm:cxn modelId="{23020848-400A-4225-BD40-8B9874D946B6}" type="presParOf" srcId="{B19CB581-181A-46D4-92FC-C6DD59A9EE2A}" destId="{F76DAF5A-5BC2-4C66-81BA-4A191C302B3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4EC10A-3459-4084-A043-615BD250E2E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06D3E78-0B65-4117-ADD4-ADD4314EF893}">
      <dgm:prSet phldrT="[Metin]"/>
      <dgm:spPr/>
      <dgm:t>
        <a:bodyPr/>
        <a:lstStyle/>
        <a:p>
          <a:r>
            <a:rPr lang="tr-TR" dirty="0"/>
            <a:t>Biyosensörlerin 3 Temel Bileşeni</a:t>
          </a:r>
        </a:p>
      </dgm:t>
    </dgm:pt>
    <dgm:pt modelId="{B5709882-A046-4773-972A-9C45BBC3D45D}" type="parTrans" cxnId="{05269961-2AD1-47D4-9212-A2005C2E5A54}">
      <dgm:prSet/>
      <dgm:spPr/>
      <dgm:t>
        <a:bodyPr/>
        <a:lstStyle/>
        <a:p>
          <a:endParaRPr lang="tr-TR"/>
        </a:p>
      </dgm:t>
    </dgm:pt>
    <dgm:pt modelId="{4B8E6D69-C265-425C-87AC-E593B4A494B0}" type="sibTrans" cxnId="{05269961-2AD1-47D4-9212-A2005C2E5A54}">
      <dgm:prSet/>
      <dgm:spPr/>
      <dgm:t>
        <a:bodyPr/>
        <a:lstStyle/>
        <a:p>
          <a:endParaRPr lang="tr-TR"/>
        </a:p>
      </dgm:t>
    </dgm:pt>
    <dgm:pt modelId="{2E6EC8C5-2F44-4564-8702-604BC2674271}">
      <dgm:prSet phldrT="[Metin]" custT="1"/>
      <dgm:spPr/>
      <dgm:t>
        <a:bodyPr/>
        <a:lstStyle/>
        <a:p>
          <a:r>
            <a:rPr lang="tr-TR" sz="1200" dirty="0"/>
            <a:t>Biyomolekül/</a:t>
          </a:r>
          <a:r>
            <a:rPr lang="tr-TR" sz="1200" dirty="0" err="1"/>
            <a:t>Biyoajan</a:t>
          </a:r>
          <a:endParaRPr lang="tr-TR" sz="1200" dirty="0"/>
        </a:p>
      </dgm:t>
    </dgm:pt>
    <dgm:pt modelId="{EC176F32-4C7D-4EF0-8AAD-C1BE31BCCD7B}" type="parTrans" cxnId="{8372C502-B92A-418D-A418-781A553098E3}">
      <dgm:prSet/>
      <dgm:spPr/>
      <dgm:t>
        <a:bodyPr/>
        <a:lstStyle/>
        <a:p>
          <a:endParaRPr lang="tr-TR"/>
        </a:p>
      </dgm:t>
    </dgm:pt>
    <dgm:pt modelId="{1159BC6F-2D60-4C77-A087-3A47E3E510E5}" type="sibTrans" cxnId="{8372C502-B92A-418D-A418-781A553098E3}">
      <dgm:prSet/>
      <dgm:spPr/>
      <dgm:t>
        <a:bodyPr/>
        <a:lstStyle/>
        <a:p>
          <a:endParaRPr lang="tr-TR"/>
        </a:p>
      </dgm:t>
    </dgm:pt>
    <dgm:pt modelId="{75D5C45F-8037-4A0B-809C-75390B96B8CB}">
      <dgm:prSet phldrT="[Metin]" custT="1"/>
      <dgm:spPr/>
      <dgm:t>
        <a:bodyPr/>
        <a:lstStyle/>
        <a:p>
          <a:r>
            <a:rPr lang="tr-TR" sz="1200" dirty="0"/>
            <a:t>Elektrik Sinyali Dönüştürücü</a:t>
          </a:r>
        </a:p>
      </dgm:t>
    </dgm:pt>
    <dgm:pt modelId="{ED68890B-DD45-4869-BB9B-82E080E4BF34}" type="parTrans" cxnId="{D1337633-4B5D-4AF0-BF87-598C72066283}">
      <dgm:prSet/>
      <dgm:spPr/>
      <dgm:t>
        <a:bodyPr/>
        <a:lstStyle/>
        <a:p>
          <a:endParaRPr lang="tr-TR"/>
        </a:p>
      </dgm:t>
    </dgm:pt>
    <dgm:pt modelId="{F7823AF5-A00B-4668-A90F-DB858DA82D17}" type="sibTrans" cxnId="{D1337633-4B5D-4AF0-BF87-598C72066283}">
      <dgm:prSet/>
      <dgm:spPr/>
      <dgm:t>
        <a:bodyPr/>
        <a:lstStyle/>
        <a:p>
          <a:endParaRPr lang="tr-TR"/>
        </a:p>
      </dgm:t>
    </dgm:pt>
    <dgm:pt modelId="{27F95481-D72B-4D58-A37E-B886609A920F}">
      <dgm:prSet phldrT="[Metin]" custT="1"/>
      <dgm:spPr/>
      <dgm:t>
        <a:bodyPr/>
        <a:lstStyle/>
        <a:p>
          <a:r>
            <a:rPr lang="tr-TR" sz="1200" dirty="0"/>
            <a:t>Elektronik Sistem</a:t>
          </a:r>
        </a:p>
      </dgm:t>
    </dgm:pt>
    <dgm:pt modelId="{FB71DCB9-88F6-40D2-91C5-657C48D02DAA}" type="parTrans" cxnId="{C8CE92AE-9233-4450-8E31-86955589923B}">
      <dgm:prSet/>
      <dgm:spPr/>
      <dgm:t>
        <a:bodyPr/>
        <a:lstStyle/>
        <a:p>
          <a:endParaRPr lang="tr-TR"/>
        </a:p>
      </dgm:t>
    </dgm:pt>
    <dgm:pt modelId="{E036DABC-A5DF-48D9-BC56-06896B17524C}" type="sibTrans" cxnId="{C8CE92AE-9233-4450-8E31-86955589923B}">
      <dgm:prSet/>
      <dgm:spPr/>
      <dgm:t>
        <a:bodyPr/>
        <a:lstStyle/>
        <a:p>
          <a:endParaRPr lang="tr-TR"/>
        </a:p>
      </dgm:t>
    </dgm:pt>
    <dgm:pt modelId="{37226FE0-738C-44D0-BF91-2BD82699ED56}" type="pres">
      <dgm:prSet presAssocID="{284EC10A-3459-4084-A043-615BD250E2E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567C2E-FD97-45A7-B849-3C0CBF6FDBD3}" type="pres">
      <dgm:prSet presAssocID="{606D3E78-0B65-4117-ADD4-ADD4314EF893}" presName="roof" presStyleLbl="dkBgShp" presStyleIdx="0" presStyleCnt="2" custScaleY="113859"/>
      <dgm:spPr/>
      <dgm:t>
        <a:bodyPr/>
        <a:lstStyle/>
        <a:p>
          <a:endParaRPr lang="tr-TR"/>
        </a:p>
      </dgm:t>
    </dgm:pt>
    <dgm:pt modelId="{370A0B15-8A60-48CE-9CCD-0AAB2BCFAFA8}" type="pres">
      <dgm:prSet presAssocID="{606D3E78-0B65-4117-ADD4-ADD4314EF893}" presName="pillars" presStyleCnt="0"/>
      <dgm:spPr/>
    </dgm:pt>
    <dgm:pt modelId="{EDB96B87-466B-479F-967C-ACE3CBC4ECB8}" type="pres">
      <dgm:prSet presAssocID="{606D3E78-0B65-4117-ADD4-ADD4314EF893}" presName="pillar1" presStyleLbl="node1" presStyleIdx="0" presStyleCnt="3" custScaleY="868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66E9E2-CC38-45C3-A520-0F2D50F13488}" type="pres">
      <dgm:prSet presAssocID="{75D5C45F-8037-4A0B-809C-75390B96B8CB}" presName="pillarX" presStyleLbl="node1" presStyleIdx="1" presStyleCnt="3" custScaleY="868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9F58E5-56FC-4972-869A-91B8EE0A7A85}" type="pres">
      <dgm:prSet presAssocID="{27F95481-D72B-4D58-A37E-B886609A920F}" presName="pillarX" presStyleLbl="node1" presStyleIdx="2" presStyleCnt="3" custScaleY="868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D6AA80-7375-4864-BB2A-03AEBE07AF2C}" type="pres">
      <dgm:prSet presAssocID="{606D3E78-0B65-4117-ADD4-ADD4314EF893}" presName="base" presStyleLbl="dkBgShp" presStyleIdx="1" presStyleCnt="2"/>
      <dgm:spPr/>
    </dgm:pt>
  </dgm:ptLst>
  <dgm:cxnLst>
    <dgm:cxn modelId="{C84D33BF-EFC2-4261-A087-F409C8773585}" type="presOf" srcId="{284EC10A-3459-4084-A043-615BD250E2E2}" destId="{37226FE0-738C-44D0-BF91-2BD82699ED56}" srcOrd="0" destOrd="0" presId="urn:microsoft.com/office/officeart/2005/8/layout/hList3"/>
    <dgm:cxn modelId="{05269961-2AD1-47D4-9212-A2005C2E5A54}" srcId="{284EC10A-3459-4084-A043-615BD250E2E2}" destId="{606D3E78-0B65-4117-ADD4-ADD4314EF893}" srcOrd="0" destOrd="0" parTransId="{B5709882-A046-4773-972A-9C45BBC3D45D}" sibTransId="{4B8E6D69-C265-425C-87AC-E593B4A494B0}"/>
    <dgm:cxn modelId="{D57999BA-6D05-4CE7-8057-E4F700A6B10C}" type="presOf" srcId="{606D3E78-0B65-4117-ADD4-ADD4314EF893}" destId="{93567C2E-FD97-45A7-B849-3C0CBF6FDBD3}" srcOrd="0" destOrd="0" presId="urn:microsoft.com/office/officeart/2005/8/layout/hList3"/>
    <dgm:cxn modelId="{C8CE92AE-9233-4450-8E31-86955589923B}" srcId="{606D3E78-0B65-4117-ADD4-ADD4314EF893}" destId="{27F95481-D72B-4D58-A37E-B886609A920F}" srcOrd="2" destOrd="0" parTransId="{FB71DCB9-88F6-40D2-91C5-657C48D02DAA}" sibTransId="{E036DABC-A5DF-48D9-BC56-06896B17524C}"/>
    <dgm:cxn modelId="{E23D2B45-CA69-4B2F-BD18-0C1DAC08071A}" type="presOf" srcId="{27F95481-D72B-4D58-A37E-B886609A920F}" destId="{FD9F58E5-56FC-4972-869A-91B8EE0A7A85}" srcOrd="0" destOrd="0" presId="urn:microsoft.com/office/officeart/2005/8/layout/hList3"/>
    <dgm:cxn modelId="{D1337633-4B5D-4AF0-BF87-598C72066283}" srcId="{606D3E78-0B65-4117-ADD4-ADD4314EF893}" destId="{75D5C45F-8037-4A0B-809C-75390B96B8CB}" srcOrd="1" destOrd="0" parTransId="{ED68890B-DD45-4869-BB9B-82E080E4BF34}" sibTransId="{F7823AF5-A00B-4668-A90F-DB858DA82D17}"/>
    <dgm:cxn modelId="{8372C502-B92A-418D-A418-781A553098E3}" srcId="{606D3E78-0B65-4117-ADD4-ADD4314EF893}" destId="{2E6EC8C5-2F44-4564-8702-604BC2674271}" srcOrd="0" destOrd="0" parTransId="{EC176F32-4C7D-4EF0-8AAD-C1BE31BCCD7B}" sibTransId="{1159BC6F-2D60-4C77-A087-3A47E3E510E5}"/>
    <dgm:cxn modelId="{B72897D1-AEAD-4085-9A43-EF8E06376249}" type="presOf" srcId="{75D5C45F-8037-4A0B-809C-75390B96B8CB}" destId="{4766E9E2-CC38-45C3-A520-0F2D50F13488}" srcOrd="0" destOrd="0" presId="urn:microsoft.com/office/officeart/2005/8/layout/hList3"/>
    <dgm:cxn modelId="{A01A5CE9-819A-45D2-8D7D-32CB8DB6B593}" type="presOf" srcId="{2E6EC8C5-2F44-4564-8702-604BC2674271}" destId="{EDB96B87-466B-479F-967C-ACE3CBC4ECB8}" srcOrd="0" destOrd="0" presId="urn:microsoft.com/office/officeart/2005/8/layout/hList3"/>
    <dgm:cxn modelId="{7D8EAC29-7604-4B03-86CC-B4164E4172CE}" type="presParOf" srcId="{37226FE0-738C-44D0-BF91-2BD82699ED56}" destId="{93567C2E-FD97-45A7-B849-3C0CBF6FDBD3}" srcOrd="0" destOrd="0" presId="urn:microsoft.com/office/officeart/2005/8/layout/hList3"/>
    <dgm:cxn modelId="{D4732F04-AB68-4DC8-8046-22E4C2A5E8AF}" type="presParOf" srcId="{37226FE0-738C-44D0-BF91-2BD82699ED56}" destId="{370A0B15-8A60-48CE-9CCD-0AAB2BCFAFA8}" srcOrd="1" destOrd="0" presId="urn:microsoft.com/office/officeart/2005/8/layout/hList3"/>
    <dgm:cxn modelId="{C3E31F23-15E9-4E88-B40B-8C4F448AB365}" type="presParOf" srcId="{370A0B15-8A60-48CE-9CCD-0AAB2BCFAFA8}" destId="{EDB96B87-466B-479F-967C-ACE3CBC4ECB8}" srcOrd="0" destOrd="0" presId="urn:microsoft.com/office/officeart/2005/8/layout/hList3"/>
    <dgm:cxn modelId="{F82226BD-6040-4608-AEE6-85375AE04FA9}" type="presParOf" srcId="{370A0B15-8A60-48CE-9CCD-0AAB2BCFAFA8}" destId="{4766E9E2-CC38-45C3-A520-0F2D50F13488}" srcOrd="1" destOrd="0" presId="urn:microsoft.com/office/officeart/2005/8/layout/hList3"/>
    <dgm:cxn modelId="{3357F66F-94B0-4659-93B8-947198359D8E}" type="presParOf" srcId="{370A0B15-8A60-48CE-9CCD-0AAB2BCFAFA8}" destId="{FD9F58E5-56FC-4972-869A-91B8EE0A7A85}" srcOrd="2" destOrd="0" presId="urn:microsoft.com/office/officeart/2005/8/layout/hList3"/>
    <dgm:cxn modelId="{691E67C5-5825-4A4C-B54F-1EE7EFE44389}" type="presParOf" srcId="{37226FE0-738C-44D0-BF91-2BD82699ED56}" destId="{10D6AA80-7375-4864-BB2A-03AEBE07AF2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3334E-1407-48FB-8AA1-29F8C33D2BCB}">
      <dsp:nvSpPr>
        <dsp:cNvPr id="0" name=""/>
        <dsp:cNvSpPr/>
      </dsp:nvSpPr>
      <dsp:spPr>
        <a:xfrm>
          <a:off x="4984" y="426571"/>
          <a:ext cx="1489901" cy="893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Hücre Gövdesi </a:t>
          </a:r>
          <a:br>
            <a:rPr lang="tr-TR" sz="1200" kern="1200" dirty="0"/>
          </a:br>
          <a:r>
            <a:rPr lang="tr-TR" sz="1200" kern="1200" dirty="0"/>
            <a:t>(Bilgi Oluşumu)</a:t>
          </a:r>
        </a:p>
      </dsp:txBody>
      <dsp:txXfrm>
        <a:off x="31167" y="452754"/>
        <a:ext cx="1437535" cy="841574"/>
      </dsp:txXfrm>
    </dsp:sp>
    <dsp:sp modelId="{076D2094-8E88-40BB-96F9-40510CBAB1D8}">
      <dsp:nvSpPr>
        <dsp:cNvPr id="0" name=""/>
        <dsp:cNvSpPr/>
      </dsp:nvSpPr>
      <dsp:spPr>
        <a:xfrm>
          <a:off x="1643876" y="688793"/>
          <a:ext cx="315859" cy="369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1643876" y="762692"/>
        <a:ext cx="221101" cy="221697"/>
      </dsp:txXfrm>
    </dsp:sp>
    <dsp:sp modelId="{92880DEC-E48D-42E6-8FCF-80024D3CEBAC}">
      <dsp:nvSpPr>
        <dsp:cNvPr id="0" name=""/>
        <dsp:cNvSpPr/>
      </dsp:nvSpPr>
      <dsp:spPr>
        <a:xfrm>
          <a:off x="2090846" y="426571"/>
          <a:ext cx="1489901" cy="893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Akson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(Bilginin hücre içinde iletimi)</a:t>
          </a:r>
        </a:p>
      </dsp:txBody>
      <dsp:txXfrm>
        <a:off x="2117029" y="452754"/>
        <a:ext cx="1437535" cy="841574"/>
      </dsp:txXfrm>
    </dsp:sp>
    <dsp:sp modelId="{23BD6307-0536-4B1B-8D2E-68FE98D4060E}">
      <dsp:nvSpPr>
        <dsp:cNvPr id="0" name=""/>
        <dsp:cNvSpPr/>
      </dsp:nvSpPr>
      <dsp:spPr>
        <a:xfrm>
          <a:off x="3729738" y="688793"/>
          <a:ext cx="315859" cy="369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3729738" y="762692"/>
        <a:ext cx="221101" cy="221697"/>
      </dsp:txXfrm>
    </dsp:sp>
    <dsp:sp modelId="{B77FE9FD-9DCB-45D5-AF1D-A2728011DB28}">
      <dsp:nvSpPr>
        <dsp:cNvPr id="0" name=""/>
        <dsp:cNvSpPr/>
      </dsp:nvSpPr>
      <dsp:spPr>
        <a:xfrm>
          <a:off x="4176708" y="426571"/>
          <a:ext cx="1489901" cy="893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/>
            <a:t>Dendrit</a:t>
          </a:r>
          <a:endParaRPr lang="tr-TR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(Bilginin diğer bir sinir hücresine aktarımı)</a:t>
          </a:r>
        </a:p>
      </dsp:txBody>
      <dsp:txXfrm>
        <a:off x="4202891" y="452754"/>
        <a:ext cx="1437535" cy="841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6DAB3-FDCF-4998-8794-453A46ECDD5D}">
      <dsp:nvSpPr>
        <dsp:cNvPr id="0" name=""/>
        <dsp:cNvSpPr/>
      </dsp:nvSpPr>
      <dsp:spPr>
        <a:xfrm>
          <a:off x="5383" y="407445"/>
          <a:ext cx="1609036" cy="965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İstirahat (Polarizasyon)</a:t>
          </a:r>
        </a:p>
      </dsp:txBody>
      <dsp:txXfrm>
        <a:off x="33659" y="435721"/>
        <a:ext cx="1552484" cy="908869"/>
      </dsp:txXfrm>
    </dsp:sp>
    <dsp:sp modelId="{4A48562F-AEBD-4374-B06C-FB39F23CF69A}">
      <dsp:nvSpPr>
        <dsp:cNvPr id="0" name=""/>
        <dsp:cNvSpPr/>
      </dsp:nvSpPr>
      <dsp:spPr>
        <a:xfrm>
          <a:off x="1775323" y="690635"/>
          <a:ext cx="341115" cy="399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50" kern="1200"/>
        </a:p>
      </dsp:txBody>
      <dsp:txXfrm>
        <a:off x="1775323" y="770443"/>
        <a:ext cx="238781" cy="239424"/>
      </dsp:txXfrm>
    </dsp:sp>
    <dsp:sp modelId="{47CF1EE6-7694-4941-AA82-018F5732EE72}">
      <dsp:nvSpPr>
        <dsp:cNvPr id="0" name=""/>
        <dsp:cNvSpPr/>
      </dsp:nvSpPr>
      <dsp:spPr>
        <a:xfrm>
          <a:off x="2258033" y="407445"/>
          <a:ext cx="1609036" cy="965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Uyarım (</a:t>
          </a:r>
          <a:r>
            <a:rPr lang="tr-TR" sz="1200" kern="1200" dirty="0" err="1"/>
            <a:t>Depolarizasyon</a:t>
          </a:r>
          <a:r>
            <a:rPr lang="tr-TR" sz="1200" kern="1200" dirty="0"/>
            <a:t>)</a:t>
          </a:r>
        </a:p>
      </dsp:txBody>
      <dsp:txXfrm>
        <a:off x="2286309" y="435721"/>
        <a:ext cx="1552484" cy="908869"/>
      </dsp:txXfrm>
    </dsp:sp>
    <dsp:sp modelId="{9AB44A9E-5D3F-42BA-860A-18093E406F55}">
      <dsp:nvSpPr>
        <dsp:cNvPr id="0" name=""/>
        <dsp:cNvSpPr/>
      </dsp:nvSpPr>
      <dsp:spPr>
        <a:xfrm>
          <a:off x="4027973" y="690635"/>
          <a:ext cx="341115" cy="399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50" kern="1200"/>
        </a:p>
      </dsp:txBody>
      <dsp:txXfrm>
        <a:off x="4027973" y="770443"/>
        <a:ext cx="238781" cy="239424"/>
      </dsp:txXfrm>
    </dsp:sp>
    <dsp:sp modelId="{4F94FBC5-0256-4E91-9520-391BE1403BA8}">
      <dsp:nvSpPr>
        <dsp:cNvPr id="0" name=""/>
        <dsp:cNvSpPr/>
      </dsp:nvSpPr>
      <dsp:spPr>
        <a:xfrm>
          <a:off x="4510684" y="407445"/>
          <a:ext cx="1609036" cy="965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Yeniden İstirahate Geçiş (</a:t>
          </a:r>
          <a:r>
            <a:rPr lang="tr-TR" sz="1200" kern="1200" dirty="0" err="1"/>
            <a:t>Repolarizasyon</a:t>
          </a:r>
          <a:r>
            <a:rPr lang="tr-TR" sz="1200" kern="1200" dirty="0"/>
            <a:t>)</a:t>
          </a:r>
        </a:p>
      </dsp:txBody>
      <dsp:txXfrm>
        <a:off x="4538960" y="435721"/>
        <a:ext cx="1552484" cy="90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0950E-7271-44EF-939A-EB86DAF730A0}">
      <dsp:nvSpPr>
        <dsp:cNvPr id="0" name=""/>
        <dsp:cNvSpPr/>
      </dsp:nvSpPr>
      <dsp:spPr>
        <a:xfrm>
          <a:off x="443021" y="307"/>
          <a:ext cx="1813957" cy="1007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İyonik Aktivite</a:t>
          </a:r>
        </a:p>
      </dsp:txBody>
      <dsp:txXfrm>
        <a:off x="472537" y="29823"/>
        <a:ext cx="1754925" cy="948721"/>
      </dsp:txXfrm>
    </dsp:sp>
    <dsp:sp modelId="{CEC1057C-17FB-4047-A8F6-8145A3AE52B7}">
      <dsp:nvSpPr>
        <dsp:cNvPr id="0" name=""/>
        <dsp:cNvSpPr/>
      </dsp:nvSpPr>
      <dsp:spPr>
        <a:xfrm rot="5400000">
          <a:off x="1161046" y="1033255"/>
          <a:ext cx="377907" cy="453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 rot="-5400000">
        <a:off x="1213953" y="1071046"/>
        <a:ext cx="272093" cy="264535"/>
      </dsp:txXfrm>
    </dsp:sp>
    <dsp:sp modelId="{516CD26E-F154-4AD7-83B9-240C7D5B7F6D}">
      <dsp:nvSpPr>
        <dsp:cNvPr id="0" name=""/>
        <dsp:cNvSpPr/>
      </dsp:nvSpPr>
      <dsp:spPr>
        <a:xfrm>
          <a:off x="443021" y="1511938"/>
          <a:ext cx="1813957" cy="1007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Elektrik Sinyali</a:t>
          </a:r>
        </a:p>
      </dsp:txBody>
      <dsp:txXfrm>
        <a:off x="472537" y="1541454"/>
        <a:ext cx="1754925" cy="948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F251C-4FCE-4970-B2B8-997DD267DC8C}">
      <dsp:nvSpPr>
        <dsp:cNvPr id="0" name=""/>
        <dsp:cNvSpPr/>
      </dsp:nvSpPr>
      <dsp:spPr>
        <a:xfrm>
          <a:off x="61964" y="307"/>
          <a:ext cx="2576070" cy="1007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Fiziksel/Kimyasal/Biyolojik Aktivite</a:t>
          </a:r>
        </a:p>
      </dsp:txBody>
      <dsp:txXfrm>
        <a:off x="91480" y="29823"/>
        <a:ext cx="2517038" cy="948721"/>
      </dsp:txXfrm>
    </dsp:sp>
    <dsp:sp modelId="{D2BE4487-2BA7-4F4B-BD50-3CEC383B7513}">
      <dsp:nvSpPr>
        <dsp:cNvPr id="0" name=""/>
        <dsp:cNvSpPr/>
      </dsp:nvSpPr>
      <dsp:spPr>
        <a:xfrm rot="5400000">
          <a:off x="1161046" y="1033255"/>
          <a:ext cx="377907" cy="453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-5400000">
        <a:off x="1213953" y="1071046"/>
        <a:ext cx="272093" cy="264535"/>
      </dsp:txXfrm>
    </dsp:sp>
    <dsp:sp modelId="{F7C45808-4CDF-4F14-A739-0BC7100C0669}">
      <dsp:nvSpPr>
        <dsp:cNvPr id="0" name=""/>
        <dsp:cNvSpPr/>
      </dsp:nvSpPr>
      <dsp:spPr>
        <a:xfrm>
          <a:off x="61964" y="1511938"/>
          <a:ext cx="2576070" cy="1007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Elektrik Sinyali</a:t>
          </a:r>
        </a:p>
      </dsp:txBody>
      <dsp:txXfrm>
        <a:off x="91480" y="1541454"/>
        <a:ext cx="2517038" cy="9487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F251C-4FCE-4970-B2B8-997DD267DC8C}">
      <dsp:nvSpPr>
        <dsp:cNvPr id="0" name=""/>
        <dsp:cNvSpPr/>
      </dsp:nvSpPr>
      <dsp:spPr>
        <a:xfrm>
          <a:off x="443021" y="307"/>
          <a:ext cx="1813957" cy="1007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X Enerji Formu Aktivite</a:t>
          </a:r>
        </a:p>
      </dsp:txBody>
      <dsp:txXfrm>
        <a:off x="472537" y="29823"/>
        <a:ext cx="1754925" cy="948721"/>
      </dsp:txXfrm>
    </dsp:sp>
    <dsp:sp modelId="{D2BE4487-2BA7-4F4B-BD50-3CEC383B7513}">
      <dsp:nvSpPr>
        <dsp:cNvPr id="0" name=""/>
        <dsp:cNvSpPr/>
      </dsp:nvSpPr>
      <dsp:spPr>
        <a:xfrm rot="5400000">
          <a:off x="1161046" y="1033255"/>
          <a:ext cx="377907" cy="453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-5400000">
        <a:off x="1213953" y="1071046"/>
        <a:ext cx="272093" cy="264535"/>
      </dsp:txXfrm>
    </dsp:sp>
    <dsp:sp modelId="{F7C45808-4CDF-4F14-A739-0BC7100C0669}">
      <dsp:nvSpPr>
        <dsp:cNvPr id="0" name=""/>
        <dsp:cNvSpPr/>
      </dsp:nvSpPr>
      <dsp:spPr>
        <a:xfrm>
          <a:off x="443021" y="1511938"/>
          <a:ext cx="1813957" cy="1007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Y Enerji Formu</a:t>
          </a:r>
        </a:p>
      </dsp:txBody>
      <dsp:txXfrm>
        <a:off x="472537" y="1541454"/>
        <a:ext cx="1754925" cy="9487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BFA8A-7EC4-453D-8516-70C4D09B5C34}">
      <dsp:nvSpPr>
        <dsp:cNvPr id="0" name=""/>
        <dsp:cNvSpPr/>
      </dsp:nvSpPr>
      <dsp:spPr>
        <a:xfrm>
          <a:off x="3111940" y="1875"/>
          <a:ext cx="1704230" cy="852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Algılama Amaçlı</a:t>
          </a:r>
        </a:p>
      </dsp:txBody>
      <dsp:txXfrm>
        <a:off x="3136898" y="26833"/>
        <a:ext cx="1654314" cy="802199"/>
      </dsp:txXfrm>
    </dsp:sp>
    <dsp:sp modelId="{A5C5BF9B-AE5C-4E69-94C1-9EAD472822B4}">
      <dsp:nvSpPr>
        <dsp:cNvPr id="0" name=""/>
        <dsp:cNvSpPr/>
      </dsp:nvSpPr>
      <dsp:spPr>
        <a:xfrm>
          <a:off x="3282363" y="853991"/>
          <a:ext cx="170423" cy="639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086"/>
              </a:lnTo>
              <a:lnTo>
                <a:pt x="170423" y="6390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9D5D9-DC89-485A-9BA5-EB79E58FF821}">
      <dsp:nvSpPr>
        <dsp:cNvPr id="0" name=""/>
        <dsp:cNvSpPr/>
      </dsp:nvSpPr>
      <dsp:spPr>
        <a:xfrm>
          <a:off x="3452786" y="1067020"/>
          <a:ext cx="1363384" cy="852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Yüzey Elektrotları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/>
            <a:t>Metal Plaka Elektrotlar</a:t>
          </a:r>
          <a:endParaRPr lang="tr-T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/>
            <a:t>Vakumlu/Emici Düzenli Elektrotlar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/>
            <a:t>Bükülebilir Elektrotlar</a:t>
          </a:r>
        </a:p>
      </dsp:txBody>
      <dsp:txXfrm>
        <a:off x="3477744" y="1091978"/>
        <a:ext cx="1313468" cy="802199"/>
      </dsp:txXfrm>
    </dsp:sp>
    <dsp:sp modelId="{D2D7538E-FB17-41B9-9BD8-9EB6C186949C}">
      <dsp:nvSpPr>
        <dsp:cNvPr id="0" name=""/>
        <dsp:cNvSpPr/>
      </dsp:nvSpPr>
      <dsp:spPr>
        <a:xfrm>
          <a:off x="3282363" y="853991"/>
          <a:ext cx="170423" cy="1704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230"/>
              </a:lnTo>
              <a:lnTo>
                <a:pt x="170423" y="17042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75804-3A8D-400D-8542-CA18FF37C7C8}">
      <dsp:nvSpPr>
        <dsp:cNvPr id="0" name=""/>
        <dsp:cNvSpPr/>
      </dsp:nvSpPr>
      <dsp:spPr>
        <a:xfrm>
          <a:off x="3452786" y="2132164"/>
          <a:ext cx="1363384" cy="852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/>
            <a:t>Mikroelektrotlar</a:t>
          </a:r>
          <a:endParaRPr lang="tr-TR" sz="1200" kern="1200" dirty="0"/>
        </a:p>
      </dsp:txBody>
      <dsp:txXfrm>
        <a:off x="3477744" y="2157122"/>
        <a:ext cx="1313468" cy="802199"/>
      </dsp:txXfrm>
    </dsp:sp>
    <dsp:sp modelId="{00D6B13F-89C3-49A6-958F-A132B7F11734}">
      <dsp:nvSpPr>
        <dsp:cNvPr id="0" name=""/>
        <dsp:cNvSpPr/>
      </dsp:nvSpPr>
      <dsp:spPr>
        <a:xfrm>
          <a:off x="3282363" y="853991"/>
          <a:ext cx="170423" cy="2769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375"/>
              </a:lnTo>
              <a:lnTo>
                <a:pt x="170423" y="2769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84AF6-DB95-4411-833F-1477CC8FFB0E}">
      <dsp:nvSpPr>
        <dsp:cNvPr id="0" name=""/>
        <dsp:cNvSpPr/>
      </dsp:nvSpPr>
      <dsp:spPr>
        <a:xfrm>
          <a:off x="3452786" y="3197308"/>
          <a:ext cx="1363384" cy="852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İğne Elektrotlar</a:t>
          </a:r>
        </a:p>
      </dsp:txBody>
      <dsp:txXfrm>
        <a:off x="3477744" y="3222266"/>
        <a:ext cx="1313468" cy="802199"/>
      </dsp:txXfrm>
    </dsp:sp>
    <dsp:sp modelId="{F5859BE3-0EBF-46FE-A373-DDA1387586DB}">
      <dsp:nvSpPr>
        <dsp:cNvPr id="0" name=""/>
        <dsp:cNvSpPr/>
      </dsp:nvSpPr>
      <dsp:spPr>
        <a:xfrm>
          <a:off x="5242228" y="1875"/>
          <a:ext cx="1704230" cy="852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Uyarım Amaçlı</a:t>
          </a:r>
        </a:p>
      </dsp:txBody>
      <dsp:txXfrm>
        <a:off x="5267186" y="26833"/>
        <a:ext cx="1654314" cy="802199"/>
      </dsp:txXfrm>
    </dsp:sp>
    <dsp:sp modelId="{1637011A-65B1-4991-9083-D14E49EBC231}">
      <dsp:nvSpPr>
        <dsp:cNvPr id="0" name=""/>
        <dsp:cNvSpPr/>
      </dsp:nvSpPr>
      <dsp:spPr>
        <a:xfrm>
          <a:off x="5412651" y="853991"/>
          <a:ext cx="170423" cy="639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086"/>
              </a:lnTo>
              <a:lnTo>
                <a:pt x="170423" y="6390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98319-2074-4018-B69B-E3BC85335768}">
      <dsp:nvSpPr>
        <dsp:cNvPr id="0" name=""/>
        <dsp:cNvSpPr/>
      </dsp:nvSpPr>
      <dsp:spPr>
        <a:xfrm>
          <a:off x="5583075" y="1067020"/>
          <a:ext cx="1363384" cy="852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Beyin Uyarıcılar</a:t>
          </a:r>
        </a:p>
      </dsp:txBody>
      <dsp:txXfrm>
        <a:off x="5608033" y="1091978"/>
        <a:ext cx="1313468" cy="802199"/>
      </dsp:txXfrm>
    </dsp:sp>
    <dsp:sp modelId="{9B793FDA-E639-4131-AB23-4A1BEB222F05}">
      <dsp:nvSpPr>
        <dsp:cNvPr id="0" name=""/>
        <dsp:cNvSpPr/>
      </dsp:nvSpPr>
      <dsp:spPr>
        <a:xfrm>
          <a:off x="5412651" y="853991"/>
          <a:ext cx="170423" cy="1704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230"/>
              </a:lnTo>
              <a:lnTo>
                <a:pt x="170423" y="17042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9F748-81E5-4950-BD81-29BFE6579D83}">
      <dsp:nvSpPr>
        <dsp:cNvPr id="0" name=""/>
        <dsp:cNvSpPr/>
      </dsp:nvSpPr>
      <dsp:spPr>
        <a:xfrm>
          <a:off x="5583075" y="2132164"/>
          <a:ext cx="1363384" cy="852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Defibrilatör Plakaları</a:t>
          </a:r>
        </a:p>
      </dsp:txBody>
      <dsp:txXfrm>
        <a:off x="5608033" y="2157122"/>
        <a:ext cx="1313468" cy="802199"/>
      </dsp:txXfrm>
    </dsp:sp>
    <dsp:sp modelId="{92B9B311-8785-4E47-9773-D39F980EF6C0}">
      <dsp:nvSpPr>
        <dsp:cNvPr id="0" name=""/>
        <dsp:cNvSpPr/>
      </dsp:nvSpPr>
      <dsp:spPr>
        <a:xfrm>
          <a:off x="5412651" y="853991"/>
          <a:ext cx="170423" cy="2769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375"/>
              </a:lnTo>
              <a:lnTo>
                <a:pt x="170423" y="2769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AA206-F32B-40A5-A764-7C693A6311DF}">
      <dsp:nvSpPr>
        <dsp:cNvPr id="0" name=""/>
        <dsp:cNvSpPr/>
      </dsp:nvSpPr>
      <dsp:spPr>
        <a:xfrm>
          <a:off x="5583075" y="3197308"/>
          <a:ext cx="1363384" cy="852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Kalp Pili Elektrotları</a:t>
          </a:r>
        </a:p>
      </dsp:txBody>
      <dsp:txXfrm>
        <a:off x="5608033" y="3222266"/>
        <a:ext cx="1313468" cy="802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67C2E-FD97-45A7-B849-3C0CBF6FDBD3}">
      <dsp:nvSpPr>
        <dsp:cNvPr id="0" name=""/>
        <dsp:cNvSpPr/>
      </dsp:nvSpPr>
      <dsp:spPr>
        <a:xfrm>
          <a:off x="0" y="-11772"/>
          <a:ext cx="4415693" cy="3868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Transdüserlerin 2 Temel Bileşeni</a:t>
          </a:r>
        </a:p>
      </dsp:txBody>
      <dsp:txXfrm>
        <a:off x="0" y="-11772"/>
        <a:ext cx="4415693" cy="386862"/>
      </dsp:txXfrm>
    </dsp:sp>
    <dsp:sp modelId="{EDB96B87-466B-479F-967C-ACE3CBC4ECB8}">
      <dsp:nvSpPr>
        <dsp:cNvPr id="0" name=""/>
        <dsp:cNvSpPr/>
      </dsp:nvSpPr>
      <dsp:spPr>
        <a:xfrm>
          <a:off x="0" y="398585"/>
          <a:ext cx="2207846" cy="619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Algılayıcı Katman</a:t>
          </a:r>
        </a:p>
      </dsp:txBody>
      <dsp:txXfrm>
        <a:off x="0" y="398585"/>
        <a:ext cx="2207846" cy="619446"/>
      </dsp:txXfrm>
    </dsp:sp>
    <dsp:sp modelId="{4766E9E2-CC38-45C3-A520-0F2D50F13488}">
      <dsp:nvSpPr>
        <dsp:cNvPr id="0" name=""/>
        <dsp:cNvSpPr/>
      </dsp:nvSpPr>
      <dsp:spPr>
        <a:xfrm>
          <a:off x="2207846" y="398585"/>
          <a:ext cx="2207846" cy="619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Dönüştürücü Katman</a:t>
          </a:r>
        </a:p>
      </dsp:txBody>
      <dsp:txXfrm>
        <a:off x="2207846" y="398585"/>
        <a:ext cx="2207846" cy="619446"/>
      </dsp:txXfrm>
    </dsp:sp>
    <dsp:sp modelId="{10D6AA80-7375-4864-BB2A-03AEBE07AF2C}">
      <dsp:nvSpPr>
        <dsp:cNvPr id="0" name=""/>
        <dsp:cNvSpPr/>
      </dsp:nvSpPr>
      <dsp:spPr>
        <a:xfrm>
          <a:off x="0" y="1065070"/>
          <a:ext cx="4415693" cy="792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E4EE0-26F6-4912-99CD-F4788EB04194}">
      <dsp:nvSpPr>
        <dsp:cNvPr id="0" name=""/>
        <dsp:cNvSpPr/>
      </dsp:nvSpPr>
      <dsp:spPr>
        <a:xfrm>
          <a:off x="0" y="296"/>
          <a:ext cx="3963103" cy="42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Transdüser Çeşitleri</a:t>
          </a:r>
        </a:p>
      </dsp:txBody>
      <dsp:txXfrm>
        <a:off x="20733" y="21029"/>
        <a:ext cx="3921637" cy="383244"/>
      </dsp:txXfrm>
    </dsp:sp>
    <dsp:sp modelId="{F76DAF5A-5BC2-4C66-81BA-4A191C302B3A}">
      <dsp:nvSpPr>
        <dsp:cNvPr id="0" name=""/>
        <dsp:cNvSpPr/>
      </dsp:nvSpPr>
      <dsp:spPr>
        <a:xfrm>
          <a:off x="0" y="425007"/>
          <a:ext cx="3963103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82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kern="1200" dirty="0"/>
            <a:t>Direnç duyarlı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kern="1200" dirty="0"/>
            <a:t>Kapasitif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kern="1200" dirty="0"/>
            <a:t>İndüktif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kern="1200" dirty="0"/>
            <a:t>Voltaj ve Akım Duyarlı</a:t>
          </a:r>
        </a:p>
      </dsp:txBody>
      <dsp:txXfrm>
        <a:off x="0" y="425007"/>
        <a:ext cx="3963103" cy="1184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67C2E-FD97-45A7-B849-3C0CBF6FDBD3}">
      <dsp:nvSpPr>
        <dsp:cNvPr id="0" name=""/>
        <dsp:cNvSpPr/>
      </dsp:nvSpPr>
      <dsp:spPr>
        <a:xfrm>
          <a:off x="0" y="-11772"/>
          <a:ext cx="8128000" cy="3868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Biyosensörlerin 3 Temel Bileşeni</a:t>
          </a:r>
        </a:p>
      </dsp:txBody>
      <dsp:txXfrm>
        <a:off x="0" y="-11772"/>
        <a:ext cx="8128000" cy="386862"/>
      </dsp:txXfrm>
    </dsp:sp>
    <dsp:sp modelId="{EDB96B87-466B-479F-967C-ACE3CBC4ECB8}">
      <dsp:nvSpPr>
        <dsp:cNvPr id="0" name=""/>
        <dsp:cNvSpPr/>
      </dsp:nvSpPr>
      <dsp:spPr>
        <a:xfrm>
          <a:off x="3968" y="398585"/>
          <a:ext cx="2706687" cy="619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Biyomolekül/</a:t>
          </a:r>
          <a:r>
            <a:rPr lang="tr-TR" sz="1200" kern="1200" dirty="0" err="1"/>
            <a:t>Biyoajan</a:t>
          </a:r>
          <a:endParaRPr lang="tr-TR" sz="1200" kern="1200" dirty="0"/>
        </a:p>
      </dsp:txBody>
      <dsp:txXfrm>
        <a:off x="3968" y="398585"/>
        <a:ext cx="2706687" cy="619446"/>
      </dsp:txXfrm>
    </dsp:sp>
    <dsp:sp modelId="{4766E9E2-CC38-45C3-A520-0F2D50F13488}">
      <dsp:nvSpPr>
        <dsp:cNvPr id="0" name=""/>
        <dsp:cNvSpPr/>
      </dsp:nvSpPr>
      <dsp:spPr>
        <a:xfrm>
          <a:off x="2710656" y="398585"/>
          <a:ext cx="2706687" cy="619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Elektrik Sinyali Dönüştürücü</a:t>
          </a:r>
        </a:p>
      </dsp:txBody>
      <dsp:txXfrm>
        <a:off x="2710656" y="398585"/>
        <a:ext cx="2706687" cy="619446"/>
      </dsp:txXfrm>
    </dsp:sp>
    <dsp:sp modelId="{FD9F58E5-56FC-4972-869A-91B8EE0A7A85}">
      <dsp:nvSpPr>
        <dsp:cNvPr id="0" name=""/>
        <dsp:cNvSpPr/>
      </dsp:nvSpPr>
      <dsp:spPr>
        <a:xfrm>
          <a:off x="5417343" y="398585"/>
          <a:ext cx="2706687" cy="619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Elektronik Sistem</a:t>
          </a:r>
        </a:p>
      </dsp:txBody>
      <dsp:txXfrm>
        <a:off x="5417343" y="398585"/>
        <a:ext cx="2706687" cy="619446"/>
      </dsp:txXfrm>
    </dsp:sp>
    <dsp:sp modelId="{10D6AA80-7375-4864-BB2A-03AEBE07AF2C}">
      <dsp:nvSpPr>
        <dsp:cNvPr id="0" name=""/>
        <dsp:cNvSpPr/>
      </dsp:nvSpPr>
      <dsp:spPr>
        <a:xfrm>
          <a:off x="0" y="1065070"/>
          <a:ext cx="8128000" cy="792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9CED-0D5B-4766-B351-F0F7BB5BD83B}" type="datetimeFigureOut">
              <a:rPr lang="tr-TR" smtClean="0"/>
              <a:t>17.04.2023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D45DF-C5DA-451E-929B-D5068682A4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29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45DF-C5DA-451E-929B-D5068682A44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78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45DF-C5DA-451E-929B-D5068682A445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33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81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65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1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20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4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8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41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12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33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11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71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Biyomedikal Teknoloji_Ders#8</a:t>
            </a:r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21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25.png"/><Relationship Id="rId21" Type="http://schemas.openxmlformats.org/officeDocument/2006/relationships/diagramQuickStyle" Target="../diagrams/quickStyle5.xml"/><Relationship Id="rId7" Type="http://schemas.openxmlformats.org/officeDocument/2006/relationships/image" Target="../media/image29.jpeg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24.png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27.png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image" Target="../media/image26.png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35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6.xml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Biyomedikal Teknoloji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Eskişehir Osmangazi Üniversitesi</a:t>
            </a:r>
          </a:p>
          <a:p>
            <a:r>
              <a:rPr lang="tr-TR" dirty="0"/>
              <a:t>Ortopedik Protez ve </a:t>
            </a:r>
            <a:r>
              <a:rPr lang="tr-TR" dirty="0" err="1"/>
              <a:t>Ortez</a:t>
            </a:r>
            <a:r>
              <a:rPr lang="tr-TR" dirty="0"/>
              <a:t> Programı</a:t>
            </a:r>
          </a:p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Ömer Burak İSTANBULLU</a:t>
            </a:r>
          </a:p>
        </p:txBody>
      </p:sp>
      <p:sp>
        <p:nvSpPr>
          <p:cNvPr id="4" name="Unvan 6"/>
          <p:cNvSpPr txBox="1">
            <a:spLocks/>
          </p:cNvSpPr>
          <p:nvPr/>
        </p:nvSpPr>
        <p:spPr>
          <a:xfrm>
            <a:off x="9346395" y="5348053"/>
            <a:ext cx="16002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dirty="0"/>
              <a:t>DERS-8</a:t>
            </a:r>
          </a:p>
        </p:txBody>
      </p:sp>
      <p:sp>
        <p:nvSpPr>
          <p:cNvPr id="5" name="Metin Yer Tutucusu 7"/>
          <p:cNvSpPr txBox="1">
            <a:spLocks/>
          </p:cNvSpPr>
          <p:nvPr/>
        </p:nvSpPr>
        <p:spPr>
          <a:xfrm>
            <a:off x="8299938" y="5835218"/>
            <a:ext cx="3446757" cy="54406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ELEKTROTLAR, BİYOSENSÖRLER VE BİYOTRANSDÜSERLER</a:t>
            </a:r>
          </a:p>
        </p:txBody>
      </p:sp>
      <p:sp>
        <p:nvSpPr>
          <p:cNvPr id="7" name="Metin Yer Tutucusu 4"/>
          <p:cNvSpPr txBox="1">
            <a:spLocks/>
          </p:cNvSpPr>
          <p:nvPr/>
        </p:nvSpPr>
        <p:spPr>
          <a:xfrm>
            <a:off x="610530" y="5487659"/>
            <a:ext cx="9052560" cy="1408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tr-TR" sz="1200" i="1" dirty="0">
                <a:solidFill>
                  <a:schemeClr val="tx2"/>
                </a:solidFill>
              </a:rPr>
              <a:t>Biyomedikal Mühendisliği Bölümü (M4 Binası Arkası)</a:t>
            </a:r>
          </a:p>
          <a:p>
            <a:pPr lvl="1" algn="l"/>
            <a:r>
              <a:rPr lang="tr-TR" sz="1200" i="1" dirty="0">
                <a:solidFill>
                  <a:schemeClr val="tx2"/>
                </a:solidFill>
              </a:rPr>
              <a:t>0222 239 37 50 - 3186</a:t>
            </a:r>
          </a:p>
          <a:p>
            <a:pPr lvl="1" algn="l"/>
            <a:r>
              <a:rPr lang="tr-TR" sz="1200" i="1" dirty="0">
                <a:solidFill>
                  <a:schemeClr val="tx2"/>
                </a:solidFill>
              </a:rPr>
              <a:t>oburak.istanbullu@ogu.edu.tr</a:t>
            </a:r>
          </a:p>
        </p:txBody>
      </p:sp>
    </p:spTree>
    <p:extLst>
      <p:ext uri="{BB962C8B-B14F-4D97-AF65-F5344CB8AC3E}">
        <p14:creationId xmlns:p14="http://schemas.microsoft.com/office/powerpoint/2010/main" val="33242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teinlerin Bağlama Özellikleri (Fizyoloji) | Tıp Fakültesi Ders Notları">
            <a:extLst>
              <a:ext uri="{FF2B5EF4-FFF2-40B4-BE49-F238E27FC236}">
                <a16:creationId xmlns:a16="http://schemas.microsoft.com/office/drawing/2014/main" id="{0ABAE4B4-ADD1-5B4E-8287-AD1730710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8164"/>
            <a:ext cx="914400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4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Hücrelerin uyarılması ve aksiyon potansiyeli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1899931"/>
            <a:ext cx="4019534" cy="2655285"/>
          </a:xfrm>
        </p:spPr>
        <p:txBody>
          <a:bodyPr>
            <a:normAutofit fontScale="92500"/>
          </a:bodyPr>
          <a:lstStyle/>
          <a:p>
            <a:r>
              <a:rPr lang="tr-TR" dirty="0"/>
              <a:t>İnsan vücudunda sinir hücreleri ve kas hücreleri uyarılabilir.</a:t>
            </a:r>
          </a:p>
          <a:p>
            <a:r>
              <a:rPr lang="tr-TR" dirty="0"/>
              <a:t>Bu sayede merkezi sinir sistemi doku ve organların gerektiğinde aktifleştirilerek çalışmasını sağlar ve kontrol eder.</a:t>
            </a:r>
          </a:p>
          <a:p>
            <a:r>
              <a:rPr lang="tr-TR" dirty="0"/>
              <a:t>Bir hücrenin uyarım süreci 3 aşamadan oluşur.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11</a:t>
            </a:fld>
            <a:endParaRPr lang="tr-TR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48831877"/>
              </p:ext>
            </p:extLst>
          </p:nvPr>
        </p:nvGraphicFramePr>
        <p:xfrm>
          <a:off x="5239381" y="1569566"/>
          <a:ext cx="6125104" cy="178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5302774" y="3027389"/>
            <a:ext cx="166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/>
              <a:t>Membran</a:t>
            </a:r>
            <a:r>
              <a:rPr lang="tr-TR" sz="1200" dirty="0"/>
              <a:t> Potansiyeli</a:t>
            </a:r>
          </a:p>
          <a:p>
            <a:pPr algn="ctr"/>
            <a:r>
              <a:rPr lang="tr-TR" sz="1200" dirty="0"/>
              <a:t>(-)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7531703" y="3027388"/>
            <a:ext cx="166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/>
              <a:t>Membran</a:t>
            </a:r>
            <a:r>
              <a:rPr lang="tr-TR" sz="1200" dirty="0"/>
              <a:t> Potansiyeli</a:t>
            </a:r>
          </a:p>
          <a:p>
            <a:pPr algn="ctr"/>
            <a:r>
              <a:rPr lang="tr-TR" sz="1200" dirty="0"/>
              <a:t>(+)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9845501" y="3071638"/>
            <a:ext cx="166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/>
              <a:t>Membran</a:t>
            </a:r>
            <a:r>
              <a:rPr lang="tr-TR" sz="1200" dirty="0"/>
              <a:t> Potansiyeli</a:t>
            </a:r>
          </a:p>
          <a:p>
            <a:pPr algn="ctr"/>
            <a:r>
              <a:rPr lang="tr-TR" sz="1200" dirty="0"/>
              <a:t>(-)</a:t>
            </a:r>
          </a:p>
        </p:txBody>
      </p:sp>
      <p:pic>
        <p:nvPicPr>
          <p:cNvPr id="13" name="Picture 2" descr="Sinir Sistem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36" b="100000" l="33621" r="69253">
                        <a14:foregroundMark x1="47126" y1="22275" x2="57759" y2="23697"/>
                        <a14:foregroundMark x1="46839" y1="29384" x2="57184" y2="24645"/>
                        <a14:foregroundMark x1="48276" y1="34123" x2="55747" y2="32701"/>
                        <a14:foregroundMark x1="46839" y1="24171" x2="57759" y2="19905"/>
                        <a14:foregroundMark x1="47989" y1="26066" x2="50862" y2="20379"/>
                        <a14:foregroundMark x1="48276" y1="26066" x2="48563" y2="19905"/>
                        <a14:foregroundMark x1="47126" y1="63507" x2="47989" y2="97630"/>
                        <a14:foregroundMark x1="50575" y1="63507" x2="52586" y2="98578"/>
                        <a14:foregroundMark x1="54023" y1="63981" x2="54598" y2="99526"/>
                        <a14:foregroundMark x1="55460" y1="63981" x2="56897" y2="97630"/>
                        <a14:foregroundMark x1="35057" y1="86256" x2="69253" y2="84360"/>
                        <a14:foregroundMark x1="35920" y1="86730" x2="67816" y2="88626"/>
                        <a14:foregroundMark x1="37069" y1="79621" x2="40517" y2="85308"/>
                        <a14:foregroundMark x1="42816" y1="75355" x2="62069" y2="94787"/>
                        <a14:foregroundMark x1="61494" y1="79147" x2="42816" y2="98104"/>
                        <a14:foregroundMark x1="40517" y1="76303" x2="40517" y2="99526"/>
                        <a14:foregroundMark x1="36207" y1="79147" x2="35920" y2="97156"/>
                        <a14:foregroundMark x1="64368" y1="76303" x2="65805" y2="97156"/>
                        <a14:foregroundMark x1="61494" y1="87678" x2="68391" y2="8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6" t="20005" r="30124" b="26503"/>
          <a:stretch/>
        </p:blipFill>
        <p:spPr bwMode="auto">
          <a:xfrm>
            <a:off x="7140503" y="3574841"/>
            <a:ext cx="2349222" cy="22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inir Sistem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7" t="20005" r="6561" b="24548"/>
          <a:stretch/>
        </p:blipFill>
        <p:spPr bwMode="auto">
          <a:xfrm>
            <a:off x="5438213" y="3574841"/>
            <a:ext cx="1837243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inir Sistem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22" b="100000" l="0" r="35920">
                        <a14:foregroundMark x1="10920" y1="22749" x2="33333" y2="22275"/>
                        <a14:foregroundMark x1="14655" y1="43602" x2="13506" y2="17536"/>
                        <a14:foregroundMark x1="17816" y1="46445" x2="20115" y2="15166"/>
                        <a14:foregroundMark x1="22126" y1="50711" x2="21839" y2="17536"/>
                        <a14:foregroundMark x1="24425" y1="47393" x2="22989" y2="15640"/>
                        <a14:foregroundMark x1="30747" y1="48815" x2="24138" y2="12322"/>
                        <a14:foregroundMark x1="2299" y1="86730" x2="34483" y2="86730"/>
                        <a14:foregroundMark x1="5747" y1="94787" x2="32759" y2="95735"/>
                        <a14:foregroundMark x1="5172" y1="77725" x2="35345" y2="96682"/>
                        <a14:foregroundMark x1="26149" y1="72986" x2="6897" y2="99526"/>
                        <a14:foregroundMark x1="16092" y1="73460" x2="19253" y2="99052"/>
                        <a14:foregroundMark x1="13793" y1="66351" x2="31034" y2="82464"/>
                        <a14:foregroundMark x1="29885" y1="63981" x2="14368" y2="84834"/>
                        <a14:foregroundMark x1="29310" y1="62559" x2="31897" y2="81991"/>
                        <a14:foregroundMark x1="21552" y1="71564" x2="287" y2="99052"/>
                        <a14:backgroundMark x1="5747" y1="34123" x2="5747" y2="66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372" t="20005" r="65270" b="27348"/>
          <a:stretch/>
        </p:blipFill>
        <p:spPr bwMode="auto">
          <a:xfrm>
            <a:off x="7424597" y="3588488"/>
            <a:ext cx="3741056" cy="220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inir Sistem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36" b="100000" l="33621" r="69253">
                        <a14:foregroundMark x1="47126" y1="22275" x2="57759" y2="23697"/>
                        <a14:foregroundMark x1="46839" y1="29384" x2="57184" y2="24645"/>
                        <a14:foregroundMark x1="48276" y1="34123" x2="55747" y2="32701"/>
                        <a14:foregroundMark x1="46839" y1="24171" x2="57759" y2="19905"/>
                        <a14:foregroundMark x1="47989" y1="26066" x2="50862" y2="20379"/>
                        <a14:foregroundMark x1="48276" y1="26066" x2="48563" y2="19905"/>
                        <a14:foregroundMark x1="47126" y1="63507" x2="47989" y2="97630"/>
                        <a14:foregroundMark x1="50575" y1="63507" x2="52586" y2="98578"/>
                        <a14:foregroundMark x1="54023" y1="63981" x2="54598" y2="99526"/>
                        <a14:foregroundMark x1="55460" y1="63981" x2="56897" y2="97630"/>
                        <a14:foregroundMark x1="35057" y1="86256" x2="69253" y2="84360"/>
                        <a14:foregroundMark x1="35920" y1="86730" x2="67816" y2="88626"/>
                        <a14:foregroundMark x1="37069" y1="79621" x2="40517" y2="85308"/>
                        <a14:foregroundMark x1="42816" y1="75355" x2="62069" y2="94787"/>
                        <a14:foregroundMark x1="61494" y1="79147" x2="42816" y2="98104"/>
                        <a14:foregroundMark x1="40517" y1="76303" x2="40517" y2="99526"/>
                        <a14:foregroundMark x1="36207" y1="79147" x2="35920" y2="97156"/>
                        <a14:foregroundMark x1="64368" y1="76303" x2="65805" y2="97156"/>
                        <a14:foregroundMark x1="61494" y1="87678" x2="68391" y2="8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6" t="73229" r="30124"/>
          <a:stretch/>
        </p:blipFill>
        <p:spPr bwMode="auto">
          <a:xfrm>
            <a:off x="7477175" y="5856419"/>
            <a:ext cx="1563217" cy="72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inir Sistem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22" b="100000" l="0" r="35920">
                        <a14:foregroundMark x1="10920" y1="22749" x2="33333" y2="22275"/>
                        <a14:foregroundMark x1="14655" y1="43602" x2="13506" y2="17536"/>
                        <a14:foregroundMark x1="17816" y1="46445" x2="20115" y2="15166"/>
                        <a14:foregroundMark x1="22126" y1="50711" x2="21839" y2="17536"/>
                        <a14:foregroundMark x1="24425" y1="47393" x2="22989" y2="15640"/>
                        <a14:foregroundMark x1="30747" y1="48815" x2="24138" y2="12322"/>
                        <a14:foregroundMark x1="2299" y1="86730" x2="34483" y2="86730"/>
                        <a14:foregroundMark x1="5747" y1="94787" x2="32759" y2="95735"/>
                        <a14:foregroundMark x1="5172" y1="77725" x2="35345" y2="96682"/>
                        <a14:foregroundMark x1="26149" y1="72986" x2="6897" y2="99526"/>
                        <a14:foregroundMark x1="16092" y1="73460" x2="19253" y2="99052"/>
                        <a14:foregroundMark x1="13793" y1="66351" x2="31034" y2="82464"/>
                        <a14:foregroundMark x1="29885" y1="63981" x2="14368" y2="84834"/>
                        <a14:foregroundMark x1="29310" y1="62559" x2="31897" y2="81991"/>
                        <a14:foregroundMark x1="21552" y1="71564" x2="287" y2="99052"/>
                        <a14:backgroundMark x1="5747" y1="34123" x2="5747" y2="66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" t="72391" r="65270"/>
          <a:stretch/>
        </p:blipFill>
        <p:spPr bwMode="auto">
          <a:xfrm>
            <a:off x="9482121" y="5834421"/>
            <a:ext cx="13872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3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E6DAB3-FDCF-4998-8794-453A46ECD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13E6DAB3-FDCF-4998-8794-453A46ECD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8562F-AEBD-4374-B06C-FB39F23CF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A48562F-AEBD-4374-B06C-FB39F23CF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CF1EE6-7694-4941-AA82-018F5732E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47CF1EE6-7694-4941-AA82-018F5732E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44A9E-5D3F-42BA-860A-18093E406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9AB44A9E-5D3F-42BA-860A-18093E406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94FBC5-0256-4E91-9520-391BE1403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4F94FBC5-0256-4E91-9520-391BE1403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Hücrelerin uyarılması ve aksiyon potansiyeli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9" y="2121408"/>
            <a:ext cx="4671308" cy="4050792"/>
          </a:xfrm>
        </p:spPr>
        <p:txBody>
          <a:bodyPr/>
          <a:lstStyle/>
          <a:p>
            <a:r>
              <a:rPr lang="tr-TR" dirty="0"/>
              <a:t>Aksiyon potansiyeli;</a:t>
            </a:r>
          </a:p>
          <a:p>
            <a:pPr lvl="1"/>
            <a:r>
              <a:rPr lang="tr-TR" dirty="0"/>
              <a:t>Sinir hücrelerinin membranlarında gerçekleşen çok hızlı ve kısa süreli potansiyel değişikliklerdir.</a:t>
            </a:r>
          </a:p>
          <a:p>
            <a:r>
              <a:rPr lang="tr-TR" dirty="0"/>
              <a:t>Membran potansiyeli </a:t>
            </a:r>
            <a:r>
              <a:rPr lang="tr-T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Alternatif Akım</a:t>
            </a:r>
            <a:r>
              <a:rPr lang="tr-TR" dirty="0"/>
              <a:t> gibi davranış sergiler.</a:t>
            </a:r>
          </a:p>
          <a:p>
            <a:pPr lvl="1"/>
            <a:r>
              <a:rPr lang="tr-TR" dirty="0"/>
              <a:t>Zamana bağlı olarak potansiyel değerleri sürekli olarak değişkenlik gösterir, sabit kalmaz.</a:t>
            </a:r>
          </a:p>
          <a:p>
            <a:pPr lvl="1"/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12</a:t>
            </a:fld>
            <a:endParaRPr lang="tr-TR"/>
          </a:p>
        </p:txBody>
      </p:sp>
      <p:pic>
        <p:nvPicPr>
          <p:cNvPr id="7" name="Picture 2" descr="Slayt 1">
            <a:extLst>
              <a:ext uri="{FF2B5EF4-FFF2-40B4-BE49-F238E27FC236}">
                <a16:creationId xmlns:a16="http://schemas.microsoft.com/office/drawing/2014/main" id="{E80AA9F6-91D6-BC4A-B800-1D1CB025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84" y="1666233"/>
            <a:ext cx="5832198" cy="33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 7"/>
          <p:cNvGrpSpPr/>
          <p:nvPr/>
        </p:nvGrpSpPr>
        <p:grpSpPr>
          <a:xfrm>
            <a:off x="6578124" y="5099267"/>
            <a:ext cx="3695913" cy="1317845"/>
            <a:chOff x="5308213" y="3691308"/>
            <a:chExt cx="5029777" cy="1968712"/>
          </a:xfrm>
        </p:grpSpPr>
        <p:pic>
          <p:nvPicPr>
            <p:cNvPr id="9" name="Picture 2" descr="Sinir Sistemi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36" b="100000" l="33621" r="69253">
                          <a14:foregroundMark x1="47126" y1="22275" x2="57759" y2="23697"/>
                          <a14:foregroundMark x1="46839" y1="29384" x2="57184" y2="24645"/>
                          <a14:foregroundMark x1="48276" y1="34123" x2="55747" y2="32701"/>
                          <a14:foregroundMark x1="46839" y1="24171" x2="57759" y2="19905"/>
                          <a14:foregroundMark x1="47989" y1="26066" x2="50862" y2="20379"/>
                          <a14:foregroundMark x1="48276" y1="26066" x2="48563" y2="19905"/>
                          <a14:foregroundMark x1="47126" y1="63507" x2="47989" y2="97630"/>
                          <a14:foregroundMark x1="50575" y1="63507" x2="52586" y2="98578"/>
                          <a14:foregroundMark x1="54023" y1="63981" x2="54598" y2="99526"/>
                          <a14:foregroundMark x1="55460" y1="63981" x2="56897" y2="97630"/>
                          <a14:foregroundMark x1="35057" y1="86256" x2="69253" y2="84360"/>
                          <a14:foregroundMark x1="35920" y1="86730" x2="67816" y2="88626"/>
                          <a14:foregroundMark x1="37069" y1="79621" x2="40517" y2="85308"/>
                          <a14:foregroundMark x1="42816" y1="75355" x2="62069" y2="94787"/>
                          <a14:foregroundMark x1="61494" y1="79147" x2="42816" y2="98104"/>
                          <a14:foregroundMark x1="40517" y1="76303" x2="40517" y2="99526"/>
                          <a14:foregroundMark x1="36207" y1="79147" x2="35920" y2="97156"/>
                          <a14:foregroundMark x1="64368" y1="76303" x2="65805" y2="97156"/>
                          <a14:foregroundMark x1="61494" y1="87678" x2="68391" y2="86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46" t="20005" r="30124" b="26503"/>
            <a:stretch/>
          </p:blipFill>
          <p:spPr bwMode="auto">
            <a:xfrm>
              <a:off x="6803146" y="3691308"/>
              <a:ext cx="2063062" cy="1899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Sinir Sistemi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87" t="20005" r="6561" b="24548"/>
            <a:stretch/>
          </p:blipFill>
          <p:spPr bwMode="auto">
            <a:xfrm>
              <a:off x="5308213" y="3691308"/>
              <a:ext cx="1613448" cy="196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Sinir Sistemi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322" b="100000" l="0" r="35920">
                          <a14:foregroundMark x1="10920" y1="22749" x2="33333" y2="22275"/>
                          <a14:foregroundMark x1="14655" y1="43602" x2="13506" y2="17536"/>
                          <a14:foregroundMark x1="17816" y1="46445" x2="20115" y2="15166"/>
                          <a14:foregroundMark x1="22126" y1="50711" x2="21839" y2="17536"/>
                          <a14:foregroundMark x1="24425" y1="47393" x2="22989" y2="15640"/>
                          <a14:foregroundMark x1="30747" y1="48815" x2="24138" y2="12322"/>
                          <a14:foregroundMark x1="2299" y1="86730" x2="34483" y2="86730"/>
                          <a14:foregroundMark x1="5747" y1="94787" x2="32759" y2="95735"/>
                          <a14:foregroundMark x1="5172" y1="77725" x2="35345" y2="96682"/>
                          <a14:foregroundMark x1="26149" y1="72986" x2="6897" y2="99526"/>
                          <a14:foregroundMark x1="16092" y1="73460" x2="19253" y2="99052"/>
                          <a14:foregroundMark x1="13793" y1="66351" x2="31034" y2="82464"/>
                          <a14:foregroundMark x1="29885" y1="63981" x2="14368" y2="84834"/>
                          <a14:foregroundMark x1="29310" y1="62559" x2="31897" y2="81991"/>
                          <a14:foregroundMark x1="21552" y1="71564" x2="287" y2="99052"/>
                          <a14:backgroundMark x1="5747" y1="34123" x2="5747" y2="6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372" t="20005" r="65270" b="27348"/>
            <a:stretch/>
          </p:blipFill>
          <p:spPr bwMode="auto">
            <a:xfrm>
              <a:off x="7052634" y="3702883"/>
              <a:ext cx="3285356" cy="186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Düz Bağlayıcı 12"/>
          <p:cNvCxnSpPr/>
          <p:nvPr/>
        </p:nvCxnSpPr>
        <p:spPr>
          <a:xfrm>
            <a:off x="7750340" y="1875099"/>
            <a:ext cx="0" cy="468774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9016455" y="1863523"/>
            <a:ext cx="0" cy="468774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17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Hücre ve dokulardaki elektriksel değişimin algılanması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2121408"/>
            <a:ext cx="8613414" cy="4050792"/>
          </a:xfrm>
        </p:spPr>
        <p:txBody>
          <a:bodyPr>
            <a:normAutofit lnSpcReduction="10000"/>
          </a:bodyPr>
          <a:lstStyle/>
          <a:p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Elektrotlar</a:t>
            </a:r>
          </a:p>
          <a:p>
            <a:pPr lvl="1"/>
            <a:r>
              <a:rPr lang="tr-TR" dirty="0"/>
              <a:t>Katı ve elektriği ileten malzemelerden üretilir.</a:t>
            </a:r>
          </a:p>
          <a:p>
            <a:pPr lvl="1"/>
            <a:r>
              <a:rPr lang="tr-TR" dirty="0"/>
              <a:t>Temas ettiği bölgedeki iyonik aktiviteyi algılayarak elektriksel sinyale dönüştürür.</a:t>
            </a:r>
          </a:p>
          <a:p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Transdüserler</a:t>
            </a:r>
          </a:p>
          <a:p>
            <a:pPr lvl="1"/>
            <a:r>
              <a:rPr lang="tr-TR" dirty="0"/>
              <a:t>Bir enerji formunu farklı bir enerji formuna dönüştürür.</a:t>
            </a:r>
          </a:p>
          <a:p>
            <a:pPr lvl="2"/>
            <a:r>
              <a:rPr lang="tr-TR" dirty="0"/>
              <a:t>Mekanik enerji =&gt; Elektrik enerjisi</a:t>
            </a:r>
          </a:p>
          <a:p>
            <a:pPr lvl="2"/>
            <a:r>
              <a:rPr lang="tr-TR" dirty="0"/>
              <a:t>Termal enerji =&gt; Mekanik enerji gibi</a:t>
            </a:r>
          </a:p>
          <a:p>
            <a:pPr lvl="2"/>
            <a:r>
              <a:rPr lang="tr-TR" dirty="0"/>
              <a:t>Elektrik enerjisi =&gt; Mekanik enerji </a:t>
            </a:r>
          </a:p>
          <a:p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Biyosensörler</a:t>
            </a:r>
          </a:p>
          <a:p>
            <a:pPr lvl="1"/>
            <a:r>
              <a:rPr lang="tr-TR" dirty="0"/>
              <a:t>Transdüserlerin alt grubudur.</a:t>
            </a:r>
          </a:p>
          <a:p>
            <a:pPr lvl="1"/>
            <a:r>
              <a:rPr lang="tr-TR" dirty="0"/>
              <a:t>Fiziksel, kimyasal veya biyolojik bir uyarının anlık değişimini algılar.</a:t>
            </a:r>
          </a:p>
          <a:p>
            <a:pPr lvl="1"/>
            <a:r>
              <a:rPr lang="tr-TR" dirty="0"/>
              <a:t>Algılanan değişim elektriksel sinyale dönüştürülür.</a:t>
            </a:r>
          </a:p>
          <a:p>
            <a:pPr lvl="1"/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9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>
            <a:extLst>
              <a:ext uri="{FF2B5EF4-FFF2-40B4-BE49-F238E27FC236}">
                <a16:creationId xmlns:a16="http://schemas.microsoft.com/office/drawing/2014/main" id="{51C5946C-7227-77E6-C30D-22450B4BE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75215" y="4508794"/>
            <a:ext cx="2480538" cy="1161408"/>
          </a:xfrm>
          <a:prstGeom prst="rect">
            <a:avLst/>
          </a:prstGeom>
        </p:spPr>
      </p:pic>
      <p:pic>
        <p:nvPicPr>
          <p:cNvPr id="16" name="Picture 4" descr="Transducer - Definition, Parts, Types, Efficiency, Applications">
            <a:extLst>
              <a:ext uri="{FF2B5EF4-FFF2-40B4-BE49-F238E27FC236}">
                <a16:creationId xmlns:a16="http://schemas.microsoft.com/office/drawing/2014/main" id="{52E77BA4-D9D2-67A0-6336-EC2CB407B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90" y="103770"/>
            <a:ext cx="4108010" cy="19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9D10A6FE-2D7C-E410-5389-2D2707798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722927" y="2553037"/>
            <a:ext cx="3743559" cy="175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F80BA25-F3A1-36D4-3318-D84D898957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28" r="1445"/>
          <a:stretch/>
        </p:blipFill>
        <p:spPr>
          <a:xfrm>
            <a:off x="1199532" y="4341622"/>
            <a:ext cx="2368062" cy="149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Biosensors: sensing elements and techniques">
            <a:extLst>
              <a:ext uri="{FF2B5EF4-FFF2-40B4-BE49-F238E27FC236}">
                <a16:creationId xmlns:a16="http://schemas.microsoft.com/office/drawing/2014/main" id="{CCFDF497-B7E4-23B1-5B49-C71D8DBE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77" y="4440903"/>
            <a:ext cx="3130221" cy="1760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Optical Biosensors - Interrogation methods - Pyroistech">
            <a:extLst>
              <a:ext uri="{FF2B5EF4-FFF2-40B4-BE49-F238E27FC236}">
                <a16:creationId xmlns:a16="http://schemas.microsoft.com/office/drawing/2014/main" id="{CB319AB0-8EFD-D3D0-3D2E-65447E053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48" y="124754"/>
            <a:ext cx="3122050" cy="208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ACB1BA18-D0C6-4CD4-ECD5-0BC7D1715A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323"/>
          <a:stretch/>
        </p:blipFill>
        <p:spPr>
          <a:xfrm>
            <a:off x="1088136" y="671349"/>
            <a:ext cx="3278411" cy="1690771"/>
          </a:xfrm>
          <a:prstGeom prst="rect">
            <a:avLst/>
          </a:prstGeom>
        </p:spPr>
      </p:pic>
      <p:pic>
        <p:nvPicPr>
          <p:cNvPr id="15" name="Picture 2" descr="Silver / Silver Chloride Reference Electrode - Ag/AgCl 70mm | affordable  research equipment">
            <a:extLst>
              <a:ext uri="{FF2B5EF4-FFF2-40B4-BE49-F238E27FC236}">
                <a16:creationId xmlns:a16="http://schemas.microsoft.com/office/drawing/2014/main" id="{E998395F-9B6D-5DEC-4528-EE8689BD4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3269" r="11907" b="5774"/>
          <a:stretch/>
        </p:blipFill>
        <p:spPr bwMode="auto">
          <a:xfrm>
            <a:off x="450539" y="1969982"/>
            <a:ext cx="1821628" cy="24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8F983C-DA79-1169-6D53-0B5D1417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0B2610-CD63-FFCB-1DDA-86B3C66A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65A455-B204-8DF8-F399-AF01F3D4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14</a:t>
            </a:fld>
            <a:endParaRPr lang="tr-TR"/>
          </a:p>
        </p:txBody>
      </p:sp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17F180DF-83AD-CE99-4563-77D435DF8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874038"/>
              </p:ext>
            </p:extLst>
          </p:nvPr>
        </p:nvGraphicFramePr>
        <p:xfrm>
          <a:off x="1088136" y="2067820"/>
          <a:ext cx="2700000" cy="25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37101F5E-73A3-17DE-7048-78A95915C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078530"/>
              </p:ext>
            </p:extLst>
          </p:nvPr>
        </p:nvGraphicFramePr>
        <p:xfrm>
          <a:off x="4768644" y="2015364"/>
          <a:ext cx="2700000" cy="25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D7EA0F82-4A9A-8A4C-1998-CD77E08E1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109029"/>
              </p:ext>
            </p:extLst>
          </p:nvPr>
        </p:nvGraphicFramePr>
        <p:xfrm>
          <a:off x="8931168" y="2067820"/>
          <a:ext cx="2700000" cy="25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1" name="Metin kutusu 20">
            <a:extLst>
              <a:ext uri="{FF2B5EF4-FFF2-40B4-BE49-F238E27FC236}">
                <a16:creationId xmlns:a16="http://schemas.microsoft.com/office/drawing/2014/main" id="{E20A3CDD-6C35-663E-06B6-432602E92202}"/>
              </a:ext>
            </a:extLst>
          </p:cNvPr>
          <p:cNvSpPr txBox="1"/>
          <p:nvPr/>
        </p:nvSpPr>
        <p:spPr>
          <a:xfrm>
            <a:off x="2632108" y="3105638"/>
            <a:ext cx="102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Elektrot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D84BADF3-4A5F-9D81-55B5-C5357BDE31C2}"/>
              </a:ext>
            </a:extLst>
          </p:cNvPr>
          <p:cNvSpPr txBox="1"/>
          <p:nvPr/>
        </p:nvSpPr>
        <p:spPr>
          <a:xfrm>
            <a:off x="6273942" y="3110360"/>
            <a:ext cx="134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Biyosensör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F104133A-7C8B-C6CF-CC90-CC52D7DCC12B}"/>
              </a:ext>
            </a:extLst>
          </p:cNvPr>
          <p:cNvSpPr txBox="1"/>
          <p:nvPr/>
        </p:nvSpPr>
        <p:spPr>
          <a:xfrm>
            <a:off x="10549005" y="3143154"/>
            <a:ext cx="137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Transdüser</a:t>
            </a:r>
          </a:p>
        </p:txBody>
      </p:sp>
    </p:spTree>
    <p:extLst>
      <p:ext uri="{BB962C8B-B14F-4D97-AF65-F5344CB8AC3E}">
        <p14:creationId xmlns:p14="http://schemas.microsoft.com/office/powerpoint/2010/main" val="4084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12" grpId="0">
        <p:bldAsOne/>
      </p:bldGraphic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Vacuum therapy - Astar - manufacturer of physical therapy equipment">
            <a:extLst>
              <a:ext uri="{FF2B5EF4-FFF2-40B4-BE49-F238E27FC236}">
                <a16:creationId xmlns:a16="http://schemas.microsoft.com/office/drawing/2014/main" id="{FFBB71C5-A1E9-9541-A617-D8206DF7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13" y="897877"/>
            <a:ext cx="2213525" cy="1818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lectronics | Free Full-Text | Low-Noise Amplifier for Deep-Brain  Stimulation (DBS)">
            <a:extLst>
              <a:ext uri="{FF2B5EF4-FFF2-40B4-BE49-F238E27FC236}">
                <a16:creationId xmlns:a16="http://schemas.microsoft.com/office/drawing/2014/main" id="{7CA3D471-90BD-85A5-C3B0-8B1C3845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48" y="310324"/>
            <a:ext cx="3194796" cy="235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9D37E92-FAC1-7670-67E1-BB27A34E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4" y="236760"/>
            <a:ext cx="10058400" cy="824676"/>
          </a:xfrm>
        </p:spPr>
        <p:txBody>
          <a:bodyPr>
            <a:normAutofit fontScale="90000"/>
          </a:bodyPr>
          <a:lstStyle/>
          <a:p>
            <a:r>
              <a:rPr lang="tr-TR" dirty="0"/>
              <a:t>Elektrot çeşitleri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0D6E1459-EB57-2362-8EC7-190AC2861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714569"/>
              </p:ext>
            </p:extLst>
          </p:nvPr>
        </p:nvGraphicFramePr>
        <p:xfrm>
          <a:off x="972502" y="2116431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2EC08C-ED69-F609-64B8-6BD522A5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6EB2C9-CC01-A1C9-14ED-10EA4051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4CC340-7262-B91C-3216-CD3890E8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15</a:t>
            </a:fld>
            <a:endParaRPr lang="tr-TR"/>
          </a:p>
        </p:txBody>
      </p:sp>
      <p:pic>
        <p:nvPicPr>
          <p:cNvPr id="8" name="Picture 8" descr="MICROELECTRODE PH BNC from Cole-Parmer United Kingdom">
            <a:extLst>
              <a:ext uri="{FF2B5EF4-FFF2-40B4-BE49-F238E27FC236}">
                <a16:creationId xmlns:a16="http://schemas.microsoft.com/office/drawing/2014/main" id="{4024ABD9-4380-49F9-6F70-8FE4FFB5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4" y="4022540"/>
            <a:ext cx="1733216" cy="1733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lnar Nerve Surface Electrodes ELECTROMYOGRAPHY DSC_0008 | Flickr">
            <a:extLst>
              <a:ext uri="{FF2B5EF4-FFF2-40B4-BE49-F238E27FC236}">
                <a16:creationId xmlns:a16="http://schemas.microsoft.com/office/drawing/2014/main" id="{3A0F1C23-71F5-8719-8E2B-DCB7F0D6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5894" y="1119603"/>
            <a:ext cx="2393307" cy="1596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earchers create flexible electrodes using soup-like ingredients |  TechSpot">
            <a:extLst>
              <a:ext uri="{FF2B5EF4-FFF2-40B4-BE49-F238E27FC236}">
                <a16:creationId xmlns:a16="http://schemas.microsoft.com/office/drawing/2014/main" id="{8F8864B8-46D6-E89B-009C-56BF68DF2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88008" y="2520392"/>
            <a:ext cx="2613807" cy="15021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Technomed Disposable Concentric EMG Needle Electrode - MFI Medical">
            <a:extLst>
              <a:ext uri="{FF2B5EF4-FFF2-40B4-BE49-F238E27FC236}">
                <a16:creationId xmlns:a16="http://schemas.microsoft.com/office/drawing/2014/main" id="{91AD09F0-9EC3-7D5D-5E96-AEBD9E5C7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12059"/>
          <a:stretch/>
        </p:blipFill>
        <p:spPr bwMode="auto">
          <a:xfrm>
            <a:off x="1876349" y="4076274"/>
            <a:ext cx="2170594" cy="1679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fibrilatör Çeşitleri Nelerdir? Nasıl Kullanılır? - Sesan">
            <a:extLst>
              <a:ext uri="{FF2B5EF4-FFF2-40B4-BE49-F238E27FC236}">
                <a16:creationId xmlns:a16="http://schemas.microsoft.com/office/drawing/2014/main" id="{D713363C-9EB5-0B35-8DFB-99D0D4F3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351" y="2529772"/>
            <a:ext cx="2908871" cy="181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cemaker - Mayo Clinic">
            <a:extLst>
              <a:ext uri="{FF2B5EF4-FFF2-40B4-BE49-F238E27FC236}">
                <a16:creationId xmlns:a16="http://schemas.microsoft.com/office/drawing/2014/main" id="{B19C18EA-D73C-432C-C453-64DA470F8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 r="10722" b="4963"/>
          <a:stretch/>
        </p:blipFill>
        <p:spPr bwMode="auto">
          <a:xfrm>
            <a:off x="8697321" y="4347816"/>
            <a:ext cx="2613807" cy="2510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3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3BFA8A-7EC4-453D-8516-70C4D09B5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13BFA8A-7EC4-453D-8516-70C4D09B5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859BE3-0EBF-46FE-A373-DDA138758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F5859BE3-0EBF-46FE-A373-DDA138758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C5BF9B-AE5C-4E69-94C1-9EAD47282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A5C5BF9B-AE5C-4E69-94C1-9EAD47282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9D5D9-DC89-485A-9BA5-EB79E58FF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1A69D5D9-DC89-485A-9BA5-EB79E58FF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D7538E-FB17-41B9-9BD8-9EB6C1869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D2D7538E-FB17-41B9-9BD8-9EB6C1869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E75804-3A8D-400D-8542-CA18FF37C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C5E75804-3A8D-400D-8542-CA18FF37C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D6B13F-89C3-49A6-958F-A132B7F11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00D6B13F-89C3-49A6-958F-A132B7F11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A84AF6-DB95-4411-833F-1477CC8FF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38A84AF6-DB95-4411-833F-1477CC8FF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7011A-65B1-4991-9083-D14E49EBC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1637011A-65B1-4991-9083-D14E49EBC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398319-2074-4018-B69B-E3BC8533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83398319-2074-4018-B69B-E3BC85335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93FDA-E639-4131-AB23-4A1BEB222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9B793FDA-E639-4131-AB23-4A1BEB222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09F748-81E5-4950-BD81-29BFE6579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1709F748-81E5-4950-BD81-29BFE6579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B9B311-8785-4E47-9773-D39F980EF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2B9B311-8785-4E47-9773-D39F980EF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2AA206-F32B-40A5-A764-7C693A631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792AA206-F32B-40A5-A764-7C693A631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2A7B1B-076E-F5C2-CD46-F64BE0B2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Transdüserler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A2DBAF-99F5-74E4-5431-FE2A42999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03713"/>
            <a:ext cx="6514983" cy="4050792"/>
          </a:xfrm>
        </p:spPr>
        <p:txBody>
          <a:bodyPr/>
          <a:lstStyle/>
          <a:p>
            <a:r>
              <a:rPr lang="tr-TR" dirty="0"/>
              <a:t>Bir enerji formunu farklı bir enerji formuna dönüştürebilen yapılardır.</a:t>
            </a:r>
          </a:p>
          <a:p>
            <a:pPr lvl="1"/>
            <a:r>
              <a:rPr lang="tr-TR" dirty="0"/>
              <a:t>Sıcaklık dönüştürücüler</a:t>
            </a:r>
          </a:p>
          <a:p>
            <a:pPr lvl="1"/>
            <a:r>
              <a:rPr lang="tr-TR" dirty="0"/>
              <a:t>Termokupllar</a:t>
            </a:r>
          </a:p>
          <a:p>
            <a:pPr lvl="1"/>
            <a:r>
              <a:rPr lang="tr-TR" dirty="0"/>
              <a:t>Termistörler</a:t>
            </a:r>
          </a:p>
          <a:p>
            <a:pPr lvl="1"/>
            <a:r>
              <a:rPr lang="tr-TR" dirty="0"/>
              <a:t>Direnç-Sıcaklık algılayıcıları</a:t>
            </a:r>
          </a:p>
          <a:p>
            <a:pPr lvl="1"/>
            <a:r>
              <a:rPr lang="tr-TR" dirty="0"/>
              <a:t>Dirence bağlı konum algılayıcıları</a:t>
            </a:r>
          </a:p>
          <a:p>
            <a:pPr lvl="1"/>
            <a:r>
              <a:rPr lang="tr-TR" dirty="0"/>
              <a:t>Gerinim ölçerler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9ADE22-E128-1BEB-4BE3-1C3531BC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D0D07D-0E57-46DF-1D67-1A19B648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D3C593-8BE9-9009-F2F7-D9AFEE1C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16</a:t>
            </a:fld>
            <a:endParaRPr lang="tr-TR"/>
          </a:p>
        </p:txBody>
      </p:sp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E4D4B268-C569-76DE-8966-AAB23CDB84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215310"/>
              </p:ext>
            </p:extLst>
          </p:nvPr>
        </p:nvGraphicFramePr>
        <p:xfrm>
          <a:off x="1118303" y="4607742"/>
          <a:ext cx="4415693" cy="113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60B086B5-5F51-8255-A949-F03F22D12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764863"/>
              </p:ext>
            </p:extLst>
          </p:nvPr>
        </p:nvGraphicFramePr>
        <p:xfrm>
          <a:off x="7171241" y="1801369"/>
          <a:ext cx="3963103" cy="160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64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D6AA80-7375-4864-BB2A-03AEBE07A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10D6AA80-7375-4864-BB2A-03AEBE07A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67C2E-FD97-45A7-B849-3C0CBF6FD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93567C2E-FD97-45A7-B849-3C0CBF6FD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B96B87-466B-479F-967C-ACE3CBC4E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EDB96B87-466B-479F-967C-ACE3CBC4E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6E9E2-CC38-45C3-A520-0F2D50F13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4766E9E2-CC38-45C3-A520-0F2D50F13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A49D7E4E-25D3-42CF-BA42-B207ACED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189" y="685800"/>
            <a:ext cx="5244393" cy="354423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E2A7B1B-076E-F5C2-CD46-F64BE0B2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Biyosensörler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A2DBAF-99F5-74E4-5431-FE2A42999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03713"/>
            <a:ext cx="6514983" cy="4050792"/>
          </a:xfrm>
        </p:spPr>
        <p:txBody>
          <a:bodyPr/>
          <a:lstStyle/>
          <a:p>
            <a:r>
              <a:rPr lang="tr-TR" dirty="0"/>
              <a:t>Biyolojik bir oyala duyarlı ve tepki verebilir yapıdadır.</a:t>
            </a:r>
          </a:p>
          <a:p>
            <a:r>
              <a:rPr lang="tr-TR" dirty="0"/>
              <a:t>Üretilen tepki elektrik sinyalidir.</a:t>
            </a:r>
          </a:p>
          <a:p>
            <a:r>
              <a:rPr lang="tr-TR" dirty="0"/>
              <a:t>Genellikle;</a:t>
            </a:r>
          </a:p>
          <a:p>
            <a:pPr lvl="1"/>
            <a:r>
              <a:rPr lang="tr-TR" dirty="0"/>
              <a:t>Bir maddenin</a:t>
            </a:r>
          </a:p>
          <a:p>
            <a:pPr lvl="1"/>
            <a:r>
              <a:rPr lang="tr-TR" dirty="0"/>
              <a:t>Molekülün</a:t>
            </a:r>
          </a:p>
          <a:p>
            <a:pPr lvl="1"/>
            <a:r>
              <a:rPr lang="tr-TR" dirty="0"/>
              <a:t>Biyolojik oluşumun</a:t>
            </a:r>
          </a:p>
          <a:p>
            <a:pPr marL="274320" lvl="1" indent="0">
              <a:buNone/>
            </a:pPr>
            <a:r>
              <a:rPr lang="tr-TR" dirty="0"/>
              <a:t>varlığı, yokluğu veya miktarının analiz edilmesi için kullanılır.</a:t>
            </a:r>
          </a:p>
          <a:p>
            <a:pPr lvl="1"/>
            <a:r>
              <a:rPr lang="tr-TR" dirty="0" err="1"/>
              <a:t>Covid</a:t>
            </a:r>
            <a:r>
              <a:rPr lang="tr-TR" dirty="0"/>
              <a:t> pozitif / </a:t>
            </a:r>
            <a:r>
              <a:rPr lang="tr-TR" dirty="0" err="1"/>
              <a:t>Covid</a:t>
            </a:r>
            <a:r>
              <a:rPr lang="tr-TR" dirty="0"/>
              <a:t> negatif gibi</a:t>
            </a:r>
          </a:p>
          <a:p>
            <a:pPr lvl="1"/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9ADE22-E128-1BEB-4BE3-1C3531BC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D0D07D-0E57-46DF-1D67-1A19B648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D3C593-8BE9-9009-F2F7-D9AFEE1C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17</a:t>
            </a:fld>
            <a:endParaRPr lang="tr-TR"/>
          </a:p>
        </p:txBody>
      </p:sp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E4D4B268-C569-76DE-8966-AAB23CDB84B2}"/>
              </a:ext>
            </a:extLst>
          </p:cNvPr>
          <p:cNvGraphicFramePr/>
          <p:nvPr/>
        </p:nvGraphicFramePr>
        <p:xfrm>
          <a:off x="1316892" y="5240789"/>
          <a:ext cx="8128000" cy="113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78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D6AA80-7375-4864-BB2A-03AEBE07A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10D6AA80-7375-4864-BB2A-03AEBE07A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67C2E-FD97-45A7-B849-3C0CBF6FD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93567C2E-FD97-45A7-B849-3C0CBF6FD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B96B87-466B-479F-967C-ACE3CBC4E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EDB96B87-466B-479F-967C-ACE3CBC4E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6E9E2-CC38-45C3-A520-0F2D50F13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766E9E2-CC38-45C3-A520-0F2D50F13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9F58E5-56FC-4972-869A-91B8EE0A7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FD9F58E5-56FC-4972-869A-91B8EE0A7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2A7B1B-076E-F5C2-CD46-F64BE0B2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Biyosensörler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A2DBAF-99F5-74E4-5431-FE2A42999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03713"/>
            <a:ext cx="6514983" cy="4050792"/>
          </a:xfrm>
        </p:spPr>
        <p:txBody>
          <a:bodyPr/>
          <a:lstStyle/>
          <a:p>
            <a:r>
              <a:rPr lang="tr-TR" dirty="0"/>
              <a:t>Biyosensörlerin alt grupları;</a:t>
            </a:r>
          </a:p>
          <a:p>
            <a:pPr lvl="1"/>
            <a:r>
              <a:rPr lang="tr-TR" dirty="0"/>
              <a:t>Biyoelektronik</a:t>
            </a:r>
          </a:p>
          <a:p>
            <a:pPr lvl="1"/>
            <a:r>
              <a:rPr lang="tr-TR" dirty="0" err="1"/>
              <a:t>Mikroanalitik</a:t>
            </a:r>
            <a:r>
              <a:rPr lang="tr-TR" dirty="0"/>
              <a:t> Sistemler</a:t>
            </a:r>
          </a:p>
          <a:p>
            <a:pPr lvl="1"/>
            <a:r>
              <a:rPr lang="tr-TR" dirty="0"/>
              <a:t>Nükleik asit sensörleri</a:t>
            </a:r>
          </a:p>
          <a:p>
            <a:pPr lvl="2"/>
            <a:r>
              <a:rPr lang="tr-TR" dirty="0"/>
              <a:t>DNA tanıma</a:t>
            </a:r>
          </a:p>
          <a:p>
            <a:pPr lvl="1"/>
            <a:r>
              <a:rPr lang="tr-TR" dirty="0"/>
              <a:t>Organizma ve hücre sensörleri</a:t>
            </a:r>
          </a:p>
          <a:p>
            <a:pPr lvl="1"/>
            <a:r>
              <a:rPr lang="tr-TR" dirty="0"/>
              <a:t>Doğal ve Sentetik reseptörler</a:t>
            </a:r>
          </a:p>
          <a:p>
            <a:pPr lvl="1"/>
            <a:r>
              <a:rPr lang="tr-TR" dirty="0"/>
              <a:t>Enzim tabanlı sensörler</a:t>
            </a:r>
          </a:p>
          <a:p>
            <a:pPr lvl="1"/>
            <a:r>
              <a:rPr lang="tr-TR" dirty="0" err="1"/>
              <a:t>İmmunosensörler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lvl="1"/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9ADE22-E128-1BEB-4BE3-1C3531BC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D0D07D-0E57-46DF-1D67-1A19B648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D3C593-8BE9-9009-F2F7-D9AFEE1C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5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13F80E-7255-2ACF-F06E-47D20241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Biyosensörlerin uygulama alanları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AE7A3-B955-2BCF-E00F-6E820F814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Tıp</a:t>
            </a:r>
          </a:p>
          <a:p>
            <a:pPr lvl="1"/>
            <a:r>
              <a:rPr lang="tr-TR" dirty="0"/>
              <a:t>Klinik tanı ve teşhis </a:t>
            </a:r>
          </a:p>
          <a:p>
            <a:pPr lvl="1"/>
            <a:r>
              <a:rPr lang="tr-TR" dirty="0"/>
              <a:t>Bakteriyal ve viral diyagnostik</a:t>
            </a:r>
          </a:p>
          <a:p>
            <a:r>
              <a:rPr lang="tr-TR" dirty="0"/>
              <a:t>Gıda analizleri</a:t>
            </a:r>
          </a:p>
          <a:p>
            <a:r>
              <a:rPr lang="tr-TR" dirty="0"/>
              <a:t>Eczacılık </a:t>
            </a:r>
          </a:p>
          <a:p>
            <a:pPr lvl="1"/>
            <a:r>
              <a:rPr lang="tr-TR" dirty="0"/>
              <a:t>İlaç analizi</a:t>
            </a:r>
          </a:p>
          <a:p>
            <a:r>
              <a:rPr lang="tr-TR" dirty="0"/>
              <a:t>Çevre kirliliği</a:t>
            </a:r>
          </a:p>
          <a:p>
            <a:pPr lvl="1"/>
            <a:r>
              <a:rPr lang="tr-TR" dirty="0"/>
              <a:t>Endüstriyel atık su kontrolü</a:t>
            </a:r>
          </a:p>
          <a:p>
            <a:pPr lvl="1"/>
            <a:r>
              <a:rPr lang="tr-TR" dirty="0"/>
              <a:t>Toksik gaz analizleri</a:t>
            </a:r>
          </a:p>
          <a:p>
            <a:r>
              <a:rPr lang="tr-TR" dirty="0"/>
              <a:t>Savunma sanayii</a:t>
            </a:r>
          </a:p>
          <a:p>
            <a:r>
              <a:rPr lang="tr-TR" dirty="0"/>
              <a:t>Birçok endüstriyel aktivitede </a:t>
            </a:r>
          </a:p>
          <a:p>
            <a:pPr lvl="1"/>
            <a:r>
              <a:rPr lang="tr-TR" dirty="0"/>
              <a:t>Otomasyon,</a:t>
            </a:r>
          </a:p>
          <a:p>
            <a:pPr lvl="1"/>
            <a:r>
              <a:rPr lang="tr-TR" dirty="0"/>
              <a:t>Kalite kontrolü</a:t>
            </a:r>
          </a:p>
          <a:p>
            <a:pPr lvl="1"/>
            <a:r>
              <a:rPr lang="tr-TR" dirty="0"/>
              <a:t>Durum tespiti </a:t>
            </a:r>
          </a:p>
          <a:p>
            <a:pPr lvl="1"/>
            <a:r>
              <a:rPr lang="tr-TR" dirty="0"/>
              <a:t>Enerji verimliliği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944006-C91F-D1EF-C044-4ABD9200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872EF2-E150-7F47-3B01-9BCCA0FD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A425BF-FE91-17A7-05B9-06F4FF0A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5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240484"/>
              </p:ext>
            </p:extLst>
          </p:nvPr>
        </p:nvGraphicFramePr>
        <p:xfrm>
          <a:off x="1088136" y="681195"/>
          <a:ext cx="10058399" cy="41895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837026">
                  <a:extLst>
                    <a:ext uri="{9D8B030D-6E8A-4147-A177-3AD203B41FA5}">
                      <a16:colId xmlns:a16="http://schemas.microsoft.com/office/drawing/2014/main" val="106998711"/>
                    </a:ext>
                  </a:extLst>
                </a:gridCol>
                <a:gridCol w="1820934">
                  <a:extLst>
                    <a:ext uri="{9D8B030D-6E8A-4147-A177-3AD203B41FA5}">
                      <a16:colId xmlns:a16="http://schemas.microsoft.com/office/drawing/2014/main" val="2158851112"/>
                    </a:ext>
                  </a:extLst>
                </a:gridCol>
                <a:gridCol w="7400439">
                  <a:extLst>
                    <a:ext uri="{9D8B030D-6E8A-4147-A177-3AD203B41FA5}">
                      <a16:colId xmlns:a16="http://schemas.microsoft.com/office/drawing/2014/main" val="3131900638"/>
                    </a:ext>
                  </a:extLst>
                </a:gridCol>
              </a:tblGrid>
              <a:tr h="3238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BİYOMEDİKAL TEKNOLOJİ DERSİ HAFTALIK DERS PLANI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733601"/>
                  </a:ext>
                </a:extLst>
              </a:tr>
              <a:tr h="245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Hafta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Tarih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KONULAR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718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27.02.2023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Biyomedikal Teknolojiye Giriş ve Uygulama Alanları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266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06.03.2023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Biyomalzemeler</a:t>
                      </a:r>
                      <a:r>
                        <a:rPr lang="tr-TR" sz="1200" dirty="0">
                          <a:effectLst/>
                        </a:rPr>
                        <a:t> ve </a:t>
                      </a:r>
                      <a:r>
                        <a:rPr lang="tr-TR" sz="1200" dirty="0" err="1">
                          <a:effectLst/>
                        </a:rPr>
                        <a:t>Biyouyumluluk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33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13.03.2023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Malzemelerin Üretim ve Karakterizasyon Yöntemleri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24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20.03.2023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Akıllı </a:t>
                      </a:r>
                      <a:r>
                        <a:rPr lang="tr-TR" sz="1200" dirty="0" err="1">
                          <a:effectLst/>
                        </a:rPr>
                        <a:t>Biyomalzemeler</a:t>
                      </a:r>
                      <a:r>
                        <a:rPr lang="tr-TR" sz="1200" dirty="0">
                          <a:effectLst/>
                        </a:rPr>
                        <a:t> ve Protez-</a:t>
                      </a:r>
                      <a:r>
                        <a:rPr lang="tr-TR" sz="1200" dirty="0" err="1">
                          <a:effectLst/>
                        </a:rPr>
                        <a:t>Ortez</a:t>
                      </a:r>
                      <a:r>
                        <a:rPr lang="tr-TR" sz="1200" dirty="0">
                          <a:effectLst/>
                        </a:rPr>
                        <a:t> Uygulamaları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302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27.03.2023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Protez-</a:t>
                      </a:r>
                      <a:r>
                        <a:rPr lang="tr-TR" sz="1200" dirty="0" err="1">
                          <a:effectLst/>
                        </a:rPr>
                        <a:t>Ortez</a:t>
                      </a:r>
                      <a:r>
                        <a:rPr lang="tr-TR" sz="1200" dirty="0">
                          <a:effectLst/>
                        </a:rPr>
                        <a:t> Tasarımda Biyomekanik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16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6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03.04.2023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Yürüyüş Analizi ve Protez-</a:t>
                      </a:r>
                      <a:r>
                        <a:rPr lang="tr-TR" sz="1200" dirty="0" err="1">
                          <a:effectLst/>
                        </a:rPr>
                        <a:t>Ortez</a:t>
                      </a:r>
                      <a:r>
                        <a:rPr lang="tr-TR" sz="1200" dirty="0">
                          <a:effectLst/>
                        </a:rPr>
                        <a:t> Alanındaki Önemi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10.04.2023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Fizyolojik Sinyaller ve Biyomedikal </a:t>
                      </a:r>
                      <a:r>
                        <a:rPr lang="tr-TR" sz="1200" dirty="0" err="1">
                          <a:effectLst/>
                        </a:rPr>
                        <a:t>Enstrümantasyon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88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8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17.04.2023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Elektrotlar, Biyosensörler ve </a:t>
                      </a:r>
                      <a:r>
                        <a:rPr lang="tr-TR" sz="1200" dirty="0" err="1">
                          <a:effectLst/>
                        </a:rPr>
                        <a:t>Biyotransdüserler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469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Daha sonra açıklanacak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ARA SINAV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68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01.05.2023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u="sng">
                          <a:effectLst/>
                        </a:rPr>
                        <a:t>(Resmi tatil, telafi dersi yapılacak)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Cihazlarda Kontrol Sistemleri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10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08.05.2023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İnsan-Makine </a:t>
                      </a:r>
                      <a:r>
                        <a:rPr lang="tr-TR" sz="1200" dirty="0" err="1">
                          <a:effectLst/>
                        </a:rPr>
                        <a:t>Arayüzü</a:t>
                      </a:r>
                      <a:r>
                        <a:rPr lang="tr-TR" sz="1200" dirty="0">
                          <a:effectLst/>
                        </a:rPr>
                        <a:t> ve </a:t>
                      </a:r>
                      <a:r>
                        <a:rPr lang="tr-TR" sz="1200" dirty="0" err="1">
                          <a:effectLst/>
                        </a:rPr>
                        <a:t>Nöroelektriksel</a:t>
                      </a:r>
                      <a:r>
                        <a:rPr lang="tr-TR" sz="1200" dirty="0">
                          <a:effectLst/>
                        </a:rPr>
                        <a:t> Kontrol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05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15.05.2023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Cihazlarda </a:t>
                      </a:r>
                      <a:r>
                        <a:rPr lang="tr-TR" sz="1200" dirty="0" err="1">
                          <a:effectLst/>
                        </a:rPr>
                        <a:t>Miyoelektriksel</a:t>
                      </a:r>
                      <a:r>
                        <a:rPr lang="tr-TR" sz="1200" dirty="0">
                          <a:effectLst/>
                        </a:rPr>
                        <a:t> Kontrol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251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22.05.2023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Sistemlerde Bilgisayar Destekli Tasarım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482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29.05.2023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Teknolojide Güncel Araştırma Trendleri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59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05.06.2023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Sistemlerin Geleceği ve Karşılaşılan Problemler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848390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Daha sonra açıklanacak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FİNAL SINAVI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792208"/>
                  </a:ext>
                </a:extLst>
              </a:tr>
            </a:tbl>
          </a:graphicData>
        </a:graphic>
      </p:graphicFrame>
      <p:sp>
        <p:nvSpPr>
          <p:cNvPr id="9" name="Çentikli Sağ Ok 8"/>
          <p:cNvSpPr/>
          <p:nvPr/>
        </p:nvSpPr>
        <p:spPr>
          <a:xfrm>
            <a:off x="7445574" y="2585145"/>
            <a:ext cx="1672683" cy="289932"/>
          </a:xfrm>
          <a:prstGeom prst="notchedRightArrow">
            <a:avLst>
              <a:gd name="adj1" fmla="val 50000"/>
              <a:gd name="adj2" fmla="val 269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9118257" y="2545445"/>
            <a:ext cx="157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BURADAYIZ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1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ELEKTRONİK BİLGİSİ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21408"/>
                <a:ext cx="7252349" cy="405079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tr-TR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Akım</a:t>
                </a:r>
              </a:p>
              <a:p>
                <a:pPr lvl="1"/>
                <a:r>
                  <a:rPr lang="tr-TR" dirty="0"/>
                  <a:t>Bir noktadan birim zamanda geçen yük miktarıdır.</a:t>
                </a:r>
              </a:p>
              <a:p>
                <a:pPr lvl="1"/>
                <a:r>
                  <a:rPr lang="tr-TR" dirty="0"/>
                  <a:t>Birimi Amper </a:t>
                </a:r>
                <a:r>
                  <a:rPr lang="tr-TR" dirty="0" err="1"/>
                  <a:t>dir</a:t>
                </a:r>
                <a:r>
                  <a:rPr lang="tr-TR" dirty="0"/>
                  <a:t>. I ile gösterilir.</a:t>
                </a:r>
              </a:p>
              <a:p>
                <a:pPr marL="274320" lvl="1" indent="0">
                  <a:buNone/>
                </a:pPr>
                <a:endParaRPr lang="tr-TR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𝐴𝑚𝑝𝑒𝑟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ş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𝑖𝑚𝑖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𝑧𝑎𝑚𝑎𝑛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𝐶𝑜𝑢𝑙𝑜𝑚𝑏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𝑆𝑎𝑛𝑖𝑦𝑒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274320" lvl="1" indent="0">
                  <a:buNone/>
                </a:pPr>
                <a:endParaRPr lang="tr-TR" dirty="0"/>
              </a:p>
              <a:p>
                <a:r>
                  <a:rPr lang="tr-TR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Gerilim</a:t>
                </a:r>
              </a:p>
              <a:p>
                <a:pPr lvl="1"/>
                <a:r>
                  <a:rPr lang="tr-TR" dirty="0"/>
                  <a:t>Bir elektronun bir noktadan başka bir noktaya hareket etmesi için gereken enerjidir.</a:t>
                </a:r>
              </a:p>
              <a:p>
                <a:pPr marL="274320" lvl="1" indent="0">
                  <a:buNone/>
                </a:pPr>
                <a:r>
                  <a:rPr lang="tr-TR" dirty="0"/>
                  <a:t>(Elektriksel yükün, parçacığın hareket etmesi için harcanması gereken enerjidir.)</a:t>
                </a:r>
              </a:p>
              <a:p>
                <a:pPr lvl="1"/>
                <a:r>
                  <a:rPr lang="tr-TR" dirty="0"/>
                  <a:t>Elektron hareketi sonucunda elektrik akımı oluşur.</a:t>
                </a:r>
              </a:p>
              <a:p>
                <a:pPr lvl="1"/>
                <a:r>
                  <a:rPr lang="tr-TR" dirty="0"/>
                  <a:t>Elektronun transfer edilmesi istenilen iki nokta arasında enerji farkı / yük farkı / potansiyel fark oluşturulmalıdır.</a:t>
                </a:r>
              </a:p>
              <a:p>
                <a:pPr lvl="1"/>
                <a:r>
                  <a:rPr lang="tr-TR" dirty="0"/>
                  <a:t>Gerilim bu iki nokta arasındaki farka verilen isimdir. </a:t>
                </a:r>
              </a:p>
              <a:p>
                <a:pPr lvl="1"/>
                <a:r>
                  <a:rPr lang="tr-TR" dirty="0"/>
                  <a:t>Birimi Volt tur. V ile gösterilir.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𝐺𝑒𝑟𝑖𝑙𝑖𝑚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𝐸𝑛𝑒𝑟𝑗𝑖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𝑊𝑎𝑡𝑡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𝐶𝑜𝑢𝑙𝑜𝑚𝑏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21408"/>
                <a:ext cx="7252349" cy="4050792"/>
              </a:xfrm>
              <a:blipFill>
                <a:blip r:embed="rId3"/>
                <a:stretch>
                  <a:fillRect l="-168" t="-22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</a:t>
            </a:fld>
            <a:endParaRPr lang="tr-TR"/>
          </a:p>
        </p:txBody>
      </p:sp>
      <p:pic>
        <p:nvPicPr>
          <p:cNvPr id="1028" name="Picture 4" descr="PS.9 Electricity &amp; Magnetism - 2018 standaard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23" y="3740028"/>
            <a:ext cx="3917685" cy="224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ElectricCurrent.gif - Wikimedia Comm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97" y="639067"/>
            <a:ext cx="3569058" cy="268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ELEKTRONİK BİLGİSİ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Direnç</a:t>
                </a:r>
              </a:p>
              <a:p>
                <a:pPr lvl="1"/>
                <a:r>
                  <a:rPr lang="tr-TR" dirty="0"/>
                  <a:t>Elektronun hareketini engelleyen veya zorlaştıran etmenlerdir.</a:t>
                </a:r>
              </a:p>
              <a:p>
                <a:pPr lvl="1"/>
                <a:r>
                  <a:rPr lang="tr-TR" dirty="0"/>
                  <a:t>Birimi Ohm dur. R ile gösterilir.</a:t>
                </a:r>
              </a:p>
              <a:p>
                <a:pPr lvl="1"/>
                <a:r>
                  <a:rPr lang="tr-TR" dirty="0"/>
                  <a:t>İletken malzemenin fiziksel özelliklerine bağlı olarak değişir.</a:t>
                </a:r>
              </a:p>
              <a:p>
                <a:pPr marL="274320" lvl="1" indent="0">
                  <a:buNone/>
                </a:pPr>
                <a:endParaRPr lang="tr-TR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𝐷𝑖𝑟𝑒𝑛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ç=Ö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𝐷𝑖𝑟𝑒𝑛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ç×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𝑈𝑧𝑢𝑛𝑙𝑢𝑘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𝐾𝑒𝑠𝑖𝑡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𝐴𝑙𝑎𝑛𝚤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274320" lvl="1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64" t="-16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</a:t>
            </a:fld>
            <a:endParaRPr lang="tr-TR"/>
          </a:p>
        </p:txBody>
      </p:sp>
      <p:pic>
        <p:nvPicPr>
          <p:cNvPr id="2050" name="Picture 2" descr="L5: Using Resistors - Physical Comput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33" y="3661512"/>
            <a:ext cx="5593235" cy="213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ELEKTRONİK BİLGİSİ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2121408"/>
            <a:ext cx="5041585" cy="4050792"/>
          </a:xfrm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</a:t>
            </a: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Yasası</a:t>
            </a:r>
          </a:p>
          <a:p>
            <a:pPr lvl="1"/>
            <a:r>
              <a:rPr lang="tr-TR" dirty="0"/>
              <a:t>Bir elektrik devresinde;</a:t>
            </a:r>
          </a:p>
          <a:p>
            <a:pPr lvl="2"/>
            <a:r>
              <a:rPr lang="tr-TR" dirty="0"/>
              <a:t>Gerilim farkı yük ve elektrik akışını hızlandırır.</a:t>
            </a:r>
          </a:p>
          <a:p>
            <a:pPr lvl="2"/>
            <a:r>
              <a:rPr lang="tr-TR" dirty="0"/>
              <a:t>Direnç yük ve elektrik akışını yavaşlatır.</a:t>
            </a:r>
          </a:p>
          <a:p>
            <a:pPr marL="274320" lvl="1" indent="0">
              <a:buNone/>
            </a:pPr>
            <a:endParaRPr lang="tr-TR" dirty="0"/>
          </a:p>
          <a:p>
            <a:pPr marL="274320" lvl="1" indent="0">
              <a:buNone/>
            </a:pPr>
            <a:endParaRPr lang="tr-TR" dirty="0"/>
          </a:p>
          <a:p>
            <a:pPr marL="274320" lvl="1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5</a:t>
            </a:fld>
            <a:endParaRPr lang="tr-TR"/>
          </a:p>
        </p:txBody>
      </p:sp>
      <p:pic>
        <p:nvPicPr>
          <p:cNvPr id="3076" name="Picture 4" descr="Ohm Kanunu Nedir? - Elektrik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65" y="2093976"/>
            <a:ext cx="5047951" cy="37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hm Yasası - Webders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36" y="3799018"/>
            <a:ext cx="3649613" cy="20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ELEKTRONİK BİLGİSİ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1066800" y="1492656"/>
            <a:ext cx="4754880" cy="640080"/>
          </a:xfrm>
        </p:spPr>
        <p:txBody>
          <a:bodyPr/>
          <a:lstStyle/>
          <a:p>
            <a:r>
              <a:rPr lang="tr-TR" dirty="0"/>
              <a:t>Doğru Akım (DC Akım)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1069848" y="2187600"/>
            <a:ext cx="4754880" cy="3291840"/>
          </a:xfrm>
        </p:spPr>
        <p:txBody>
          <a:bodyPr>
            <a:normAutofit/>
          </a:bodyPr>
          <a:lstStyle/>
          <a:p>
            <a:pPr lvl="1"/>
            <a:r>
              <a:rPr lang="tr-TR" dirty="0"/>
              <a:t>Bir elektrik devresinde;</a:t>
            </a:r>
          </a:p>
          <a:p>
            <a:pPr lvl="2"/>
            <a:r>
              <a:rPr lang="tr-TR" dirty="0"/>
              <a:t>Elektrik akımını meydana getirmek için iletken üzerinde uygulanan gerilimin yönü DEĞİŞMİYORSA,</a:t>
            </a:r>
          </a:p>
          <a:p>
            <a:pPr lvl="2"/>
            <a:r>
              <a:rPr lang="tr-TR" dirty="0"/>
              <a:t>Elde edilen akımın da yönü DEĞİŞMEYECEKTİR ve sürekli AYNI YÖNDE olacaktır.</a:t>
            </a:r>
          </a:p>
          <a:p>
            <a:pPr marL="274320" lvl="1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8" name="Metin Yer Tutucusu 7"/>
          <p:cNvSpPr>
            <a:spLocks noGrp="1"/>
          </p:cNvSpPr>
          <p:nvPr>
            <p:ph type="body" sz="quarter" idx="3"/>
          </p:nvPr>
        </p:nvSpPr>
        <p:spPr>
          <a:xfrm>
            <a:off x="1143000" y="3933417"/>
            <a:ext cx="4754880" cy="640080"/>
          </a:xfrm>
        </p:spPr>
        <p:txBody>
          <a:bodyPr/>
          <a:lstStyle/>
          <a:p>
            <a:r>
              <a:rPr lang="tr-TR" dirty="0"/>
              <a:t>Alternatif Akım (AC Akım)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4"/>
          </p:nvPr>
        </p:nvSpPr>
        <p:spPr>
          <a:xfrm>
            <a:off x="1143000" y="4628361"/>
            <a:ext cx="4754880" cy="3291840"/>
          </a:xfrm>
        </p:spPr>
        <p:txBody>
          <a:bodyPr/>
          <a:lstStyle/>
          <a:p>
            <a:pPr lvl="1"/>
            <a:r>
              <a:rPr lang="tr-TR" dirty="0"/>
              <a:t>Bir elektrik devresinde;</a:t>
            </a:r>
          </a:p>
          <a:p>
            <a:pPr lvl="2"/>
            <a:r>
              <a:rPr lang="tr-TR" dirty="0"/>
              <a:t>Elektrik akımını meydana getirmek için iletken üzerinde uygulanan gerilimin yönü DEĞİŞİYORSA,</a:t>
            </a:r>
          </a:p>
          <a:p>
            <a:pPr lvl="2"/>
            <a:r>
              <a:rPr lang="tr-TR" dirty="0"/>
              <a:t>Elde edilen akımın yönü de sürekli olarak DEĞİŞECEKTİR.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6</a:t>
            </a:fld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37" y="1722422"/>
            <a:ext cx="3781222" cy="1963327"/>
          </a:xfrm>
          <a:prstGeom prst="rect">
            <a:avLst/>
          </a:prstGeom>
        </p:spPr>
      </p:pic>
      <p:pic>
        <p:nvPicPr>
          <p:cNvPr id="4100" name="Picture 4" descr="Difference DC power and AC power| Tech | Matsusada Prec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48" y="4037992"/>
            <a:ext cx="4572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4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562709" cy="1609344"/>
          </a:xfrm>
        </p:spPr>
        <p:txBody>
          <a:bodyPr/>
          <a:lstStyle/>
          <a:p>
            <a:r>
              <a:rPr lang="tr-TR" dirty="0"/>
              <a:t>Sinir hücrelerinde ELEKTRİKSEL İLETİM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2121408"/>
            <a:ext cx="6071732" cy="2554764"/>
          </a:xfrm>
        </p:spPr>
        <p:txBody>
          <a:bodyPr>
            <a:normAutofit fontScale="92500"/>
          </a:bodyPr>
          <a:lstStyle/>
          <a:p>
            <a:r>
              <a:rPr lang="tr-TR" dirty="0"/>
              <a:t>İnsan vücudunda bulunan bütün hücreler, dokular ve organların çalışması ve aktivitesi beyin tarafından merkezi sinir sistemi ile düzenlenir.</a:t>
            </a:r>
          </a:p>
          <a:p>
            <a:r>
              <a:rPr lang="tr-TR" dirty="0"/>
              <a:t>İnsan beyni sinir hücreleri olan nöronlardan oluşur.</a:t>
            </a:r>
          </a:p>
          <a:p>
            <a:r>
              <a:rPr lang="tr-TR" dirty="0"/>
              <a:t>Sinir hücreleri elektriksel uyaranlar ve aksiyon potansiyeli vasıtasıyla birbirleri ile haberleşir.</a:t>
            </a:r>
          </a:p>
          <a:p>
            <a:pPr lvl="1"/>
            <a:r>
              <a:rPr lang="tr-TR" dirty="0"/>
              <a:t>Bu sayede beyinde üretilen bir bilgi başka bir bölgeye iletilir ve hedef bölge kontrol edilebilir.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7</a:t>
            </a:fld>
            <a:endParaRPr lang="tr-TR"/>
          </a:p>
        </p:txBody>
      </p:sp>
      <p:pic>
        <p:nvPicPr>
          <p:cNvPr id="7" name="Picture 2" descr="Sinir Hücresinin (Nöronun) Yapısı, Görevleri ve Nöron Çeşitleri">
            <a:extLst>
              <a:ext uri="{FF2B5EF4-FFF2-40B4-BE49-F238E27FC236}">
                <a16:creationId xmlns:a16="http://schemas.microsoft.com/office/drawing/2014/main" id="{EBC73DAA-286C-0549-AB9A-497A351E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79" y="2121408"/>
            <a:ext cx="4845633" cy="363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394732544"/>
              </p:ext>
            </p:extLst>
          </p:nvPr>
        </p:nvGraphicFramePr>
        <p:xfrm>
          <a:off x="1088136" y="4571861"/>
          <a:ext cx="5671595" cy="174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40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8</a:t>
            </a:fld>
            <a:endParaRPr lang="tr-TR"/>
          </a:p>
        </p:txBody>
      </p:sp>
      <p:pic>
        <p:nvPicPr>
          <p:cNvPr id="7" name="Picture 2" descr="Yapay Nöronlar ve Kuantum Teknoloji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6" y="250792"/>
            <a:ext cx="4863067" cy="273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yindeki Yeni Doğmuş ve Olgun Nöronlar Nasıl Farklılaşıyor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23" y="250792"/>
            <a:ext cx="4103212" cy="273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uromuscular system | healthdi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6" y="2986267"/>
            <a:ext cx="4863067" cy="29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uromuscular junction, how's that function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23" y="2995005"/>
            <a:ext cx="5818205" cy="2909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HÜCRElerde</a:t>
            </a:r>
            <a:r>
              <a:rPr lang="tr-TR" dirty="0"/>
              <a:t> MEMBRAN POTANSİYELİ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İnsan vücudunda bütün hücreler iyonik içeriğe sahiptir.</a:t>
            </a:r>
          </a:p>
          <a:p>
            <a:r>
              <a:rPr lang="tr-TR" dirty="0"/>
              <a:t>Bu iyonlar + veya – yüklü elementler veya bileşiklerdir.</a:t>
            </a:r>
          </a:p>
          <a:p>
            <a:pPr lvl="1"/>
            <a:r>
              <a:rPr lang="tr-TR" dirty="0" err="1"/>
              <a:t>Na</a:t>
            </a:r>
            <a:r>
              <a:rPr lang="tr-TR" baseline="30000" dirty="0"/>
              <a:t>+</a:t>
            </a:r>
          </a:p>
          <a:p>
            <a:pPr lvl="1"/>
            <a:r>
              <a:rPr lang="tr-TR" dirty="0"/>
              <a:t>K</a:t>
            </a:r>
            <a:r>
              <a:rPr lang="tr-TR" baseline="30000" dirty="0"/>
              <a:t>+</a:t>
            </a:r>
          </a:p>
          <a:p>
            <a:pPr lvl="1"/>
            <a:r>
              <a:rPr lang="tr-TR" dirty="0"/>
              <a:t>Ca</a:t>
            </a:r>
            <a:r>
              <a:rPr lang="tr-TR" baseline="30000" dirty="0"/>
              <a:t>2+</a:t>
            </a:r>
          </a:p>
          <a:p>
            <a:pPr lvl="1"/>
            <a:r>
              <a:rPr lang="tr-TR" dirty="0"/>
              <a:t>Mg</a:t>
            </a:r>
            <a:r>
              <a:rPr lang="tr-TR" baseline="30000" dirty="0"/>
              <a:t>2+</a:t>
            </a:r>
          </a:p>
          <a:p>
            <a:pPr lvl="1"/>
            <a:r>
              <a:rPr lang="tr-TR" dirty="0"/>
              <a:t>Cl</a:t>
            </a:r>
            <a:r>
              <a:rPr lang="tr-TR" baseline="30000" dirty="0"/>
              <a:t>-</a:t>
            </a:r>
          </a:p>
          <a:p>
            <a:pPr lvl="1"/>
            <a:r>
              <a:rPr lang="tr-TR" dirty="0"/>
              <a:t>HCO</a:t>
            </a:r>
            <a:r>
              <a:rPr lang="tr-TR" baseline="-25000" dirty="0"/>
              <a:t>3</a:t>
            </a:r>
            <a:r>
              <a:rPr lang="tr-TR" baseline="30000" dirty="0"/>
              <a:t>-</a:t>
            </a:r>
          </a:p>
          <a:p>
            <a:pPr lvl="1"/>
            <a:r>
              <a:rPr lang="tr-TR" dirty="0"/>
              <a:t>…</a:t>
            </a:r>
          </a:p>
          <a:p>
            <a:r>
              <a:rPr lang="tr-TR" dirty="0" err="1"/>
              <a:t>Membran</a:t>
            </a:r>
            <a:r>
              <a:rPr lang="tr-TR" dirty="0"/>
              <a:t> Potansiyeli;</a:t>
            </a:r>
          </a:p>
          <a:p>
            <a:pPr lvl="1"/>
            <a:r>
              <a:rPr lang="tr-TR" dirty="0"/>
              <a:t>Belirli bir anda, hücrelerin içindeki iyonların toplam miktarına bağlı olarak değişen elektriksel durumudur.</a:t>
            </a:r>
          </a:p>
          <a:p>
            <a:pPr lvl="1"/>
            <a:r>
              <a:rPr lang="tr-TR" dirty="0"/>
              <a:t>Hücrenin içi daha çok negatif iyonlara sahip ise </a:t>
            </a:r>
            <a:r>
              <a:rPr lang="tr-TR" dirty="0" err="1"/>
              <a:t>membran</a:t>
            </a:r>
            <a:r>
              <a:rPr lang="tr-TR" dirty="0"/>
              <a:t> potansiyeli negatif (-) olacaktır.</a:t>
            </a:r>
          </a:p>
          <a:p>
            <a:pPr lvl="1"/>
            <a:r>
              <a:rPr lang="tr-TR" dirty="0"/>
              <a:t>Hücrenin içi daha çok pozitif iyonlara sahip ise membran potansiyeli pozitif (+) olacaktır.</a:t>
            </a:r>
          </a:p>
          <a:p>
            <a:pPr lvl="1"/>
            <a:r>
              <a:rPr lang="tr-TR" dirty="0"/>
              <a:t>Membran potansiyeli Alternatif Akım gibi davranış sergiler.</a:t>
            </a:r>
          </a:p>
          <a:p>
            <a:pPr lvl="2"/>
            <a:r>
              <a:rPr lang="tr-TR" dirty="0"/>
              <a:t>Zamana bağlı olarak potansiyel değerleri sürekli olarak değişkenlik gösterir, sabit kalmaz.</a:t>
            </a:r>
          </a:p>
          <a:p>
            <a:pPr marL="274320" lvl="1" indent="0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17.04.2023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Teknoloji_Ders#8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9</a:t>
            </a:fld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/>
          <a:stretch/>
        </p:blipFill>
        <p:spPr bwMode="auto">
          <a:xfrm>
            <a:off x="7913000" y="2194560"/>
            <a:ext cx="4038208" cy="23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6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8951</TotalTime>
  <Words>952</Words>
  <Application>Microsoft Office PowerPoint</Application>
  <PresentationFormat>Geniş ekran</PresentationFormat>
  <Paragraphs>292</Paragraphs>
  <Slides>19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Calibri</vt:lpstr>
      <vt:lpstr>Cambria Math</vt:lpstr>
      <vt:lpstr>Rockwell</vt:lpstr>
      <vt:lpstr>Rockwell Condensed</vt:lpstr>
      <vt:lpstr>Times New Roman</vt:lpstr>
      <vt:lpstr>Wingdings</vt:lpstr>
      <vt:lpstr>Wood Type Yazı Tipi</vt:lpstr>
      <vt:lpstr>Biyomedikal Teknoloji</vt:lpstr>
      <vt:lpstr>PowerPoint Sunusu</vt:lpstr>
      <vt:lpstr>TEMEL ELEKTRONİK BİLGİSİ</vt:lpstr>
      <vt:lpstr>TEMEL ELEKTRONİK BİLGİSİ</vt:lpstr>
      <vt:lpstr>TEMEL ELEKTRONİK BİLGİSİ</vt:lpstr>
      <vt:lpstr>TEMEL ELEKTRONİK BİLGİSİ</vt:lpstr>
      <vt:lpstr>Sinir hücrelerinde ELEKTRİKSEL İLETİM</vt:lpstr>
      <vt:lpstr>PowerPoint Sunusu</vt:lpstr>
      <vt:lpstr>HÜCRElerde MEMBRAN POTANSİYELİ</vt:lpstr>
      <vt:lpstr>PowerPoint Sunusu</vt:lpstr>
      <vt:lpstr>Hücrelerin uyarılması ve aksiyon potansiyeli</vt:lpstr>
      <vt:lpstr>Hücrelerin uyarılması ve aksiyon potansiyeli</vt:lpstr>
      <vt:lpstr>Hücre ve dokulardaki elektriksel değişimin algılanması</vt:lpstr>
      <vt:lpstr>PowerPoint Sunusu</vt:lpstr>
      <vt:lpstr>Elektrot çeşitleri</vt:lpstr>
      <vt:lpstr>Transdüserler</vt:lpstr>
      <vt:lpstr>Biyosensörler</vt:lpstr>
      <vt:lpstr>Biyosensörler</vt:lpstr>
      <vt:lpstr>Biyosensörlerin uygulama alanları</vt:lpstr>
    </vt:vector>
  </TitlesOfParts>
  <Company>SolidShare.Net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Biyomedikal Teknoloji</dc:title>
  <dc:creator>Progressive</dc:creator>
  <cp:lastModifiedBy>Progressive</cp:lastModifiedBy>
  <cp:revision>212</cp:revision>
  <dcterms:created xsi:type="dcterms:W3CDTF">2023-02-07T08:29:37Z</dcterms:created>
  <dcterms:modified xsi:type="dcterms:W3CDTF">2023-04-17T07:46:29Z</dcterms:modified>
</cp:coreProperties>
</file>