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360" r:id="rId3"/>
    <p:sldId id="361" r:id="rId4"/>
    <p:sldId id="376" r:id="rId5"/>
    <p:sldId id="364" r:id="rId6"/>
    <p:sldId id="377" r:id="rId7"/>
    <p:sldId id="365" r:id="rId8"/>
    <p:sldId id="366" r:id="rId9"/>
    <p:sldId id="367" r:id="rId10"/>
    <p:sldId id="368" r:id="rId11"/>
    <p:sldId id="383" r:id="rId12"/>
    <p:sldId id="369" r:id="rId13"/>
    <p:sldId id="370" r:id="rId14"/>
    <p:sldId id="374" r:id="rId15"/>
    <p:sldId id="371" r:id="rId16"/>
    <p:sldId id="373" r:id="rId17"/>
    <p:sldId id="375" r:id="rId18"/>
    <p:sldId id="378" r:id="rId19"/>
    <p:sldId id="379" r:id="rId20"/>
    <p:sldId id="380" r:id="rId21"/>
    <p:sldId id="381" r:id="rId22"/>
    <p:sldId id="3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  <a:srgbClr val="6699FF"/>
    <a:srgbClr val="FFE5F3"/>
    <a:srgbClr val="FFCCFF"/>
    <a:srgbClr val="003399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92647" autoAdjust="0"/>
  </p:normalViewPr>
  <p:slideViewPr>
    <p:cSldViewPr snapToGrid="0">
      <p:cViewPr varScale="1">
        <p:scale>
          <a:sx n="82" d="100"/>
          <a:sy n="82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B7BC2-6648-45ED-ADEA-95A549B2C33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0F85059-9416-49A0-810E-755A96413523}">
      <dgm:prSet phldrT="[Metin]"/>
      <dgm:spPr/>
      <dgm:t>
        <a:bodyPr/>
        <a:lstStyle/>
        <a:p>
          <a:r>
            <a:rPr lang="tr-TR" dirty="0" smtClean="0"/>
            <a:t>Çevresel Değişiklik</a:t>
          </a:r>
          <a:endParaRPr lang="tr-TR" dirty="0"/>
        </a:p>
      </dgm:t>
    </dgm:pt>
    <dgm:pt modelId="{32A60966-AAB7-4993-BE71-224B7D69DD98}" type="parTrans" cxnId="{5B9370C1-1A29-491B-A80C-BA6719876241}">
      <dgm:prSet/>
      <dgm:spPr/>
      <dgm:t>
        <a:bodyPr/>
        <a:lstStyle/>
        <a:p>
          <a:endParaRPr lang="tr-TR"/>
        </a:p>
      </dgm:t>
    </dgm:pt>
    <dgm:pt modelId="{4EBFA293-6F00-43ED-BE48-E07BBEFAF8F5}" type="sibTrans" cxnId="{5B9370C1-1A29-491B-A80C-BA6719876241}">
      <dgm:prSet/>
      <dgm:spPr/>
      <dgm:t>
        <a:bodyPr/>
        <a:lstStyle/>
        <a:p>
          <a:endParaRPr lang="tr-TR"/>
        </a:p>
      </dgm:t>
    </dgm:pt>
    <dgm:pt modelId="{F55D6777-8C85-4043-8E13-E2644778E6B8}">
      <dgm:prSet phldrT="[Metin]" custT="1"/>
      <dgm:spPr/>
      <dgm:t>
        <a:bodyPr/>
        <a:lstStyle/>
        <a:p>
          <a:r>
            <a:rPr lang="tr-TR" sz="1050" dirty="0" smtClean="0"/>
            <a:t>Gerilme</a:t>
          </a:r>
          <a:endParaRPr lang="tr-TR" sz="1050" dirty="0"/>
        </a:p>
      </dgm:t>
    </dgm:pt>
    <dgm:pt modelId="{3319048D-9B26-4AB7-9628-E1FA844C3CC7}" type="parTrans" cxnId="{8E2A2E9F-6C22-4B72-BC61-BAFE21E97192}">
      <dgm:prSet/>
      <dgm:spPr/>
      <dgm:t>
        <a:bodyPr/>
        <a:lstStyle/>
        <a:p>
          <a:endParaRPr lang="tr-TR"/>
        </a:p>
      </dgm:t>
    </dgm:pt>
    <dgm:pt modelId="{394711BD-AE31-44C5-AE3F-90616E24BFF9}" type="sibTrans" cxnId="{8E2A2E9F-6C22-4B72-BC61-BAFE21E97192}">
      <dgm:prSet/>
      <dgm:spPr/>
      <dgm:t>
        <a:bodyPr/>
        <a:lstStyle/>
        <a:p>
          <a:endParaRPr lang="tr-TR"/>
        </a:p>
      </dgm:t>
    </dgm:pt>
    <dgm:pt modelId="{7CC3001A-A455-4F49-BB7D-5713EA20F8EC}">
      <dgm:prSet phldrT="[Metin]" custT="1"/>
      <dgm:spPr/>
      <dgm:t>
        <a:bodyPr/>
        <a:lstStyle/>
        <a:p>
          <a:r>
            <a:rPr lang="tr-TR" sz="1050" dirty="0" smtClean="0"/>
            <a:t>Gerinim</a:t>
          </a:r>
          <a:endParaRPr lang="tr-TR" sz="1050" dirty="0"/>
        </a:p>
      </dgm:t>
    </dgm:pt>
    <dgm:pt modelId="{677EC2AC-E9CD-406E-9E96-8C54A244DB19}" type="parTrans" cxnId="{AD1A5E74-9D16-44C0-9C10-3D8C8F450913}">
      <dgm:prSet/>
      <dgm:spPr/>
      <dgm:t>
        <a:bodyPr/>
        <a:lstStyle/>
        <a:p>
          <a:endParaRPr lang="tr-TR"/>
        </a:p>
      </dgm:t>
    </dgm:pt>
    <dgm:pt modelId="{EDC47CD7-00EB-4F23-AA50-A8C4B9032895}" type="sibTrans" cxnId="{AD1A5E74-9D16-44C0-9C10-3D8C8F450913}">
      <dgm:prSet/>
      <dgm:spPr/>
      <dgm:t>
        <a:bodyPr/>
        <a:lstStyle/>
        <a:p>
          <a:endParaRPr lang="tr-TR"/>
        </a:p>
      </dgm:t>
    </dgm:pt>
    <dgm:pt modelId="{8B7D3DD5-4FB3-4A60-A516-2232E3905A1E}">
      <dgm:prSet phldrT="[Metin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tr-TR" dirty="0" smtClean="0"/>
            <a:t>Akıllı Malzeme</a:t>
          </a:r>
          <a:endParaRPr lang="tr-TR" dirty="0"/>
        </a:p>
      </dgm:t>
    </dgm:pt>
    <dgm:pt modelId="{FBEA4032-1391-4900-985F-94496A7711A0}" type="parTrans" cxnId="{4D34BCDC-1541-4FCB-A76F-3D0ABD66C104}">
      <dgm:prSet/>
      <dgm:spPr/>
      <dgm:t>
        <a:bodyPr/>
        <a:lstStyle/>
        <a:p>
          <a:endParaRPr lang="tr-TR"/>
        </a:p>
      </dgm:t>
    </dgm:pt>
    <dgm:pt modelId="{2819D7A2-9D92-4A3F-845D-63CC64CE8CC0}" type="sibTrans" cxnId="{4D34BCDC-1541-4FCB-A76F-3D0ABD66C104}">
      <dgm:prSet/>
      <dgm:spPr/>
      <dgm:t>
        <a:bodyPr/>
        <a:lstStyle/>
        <a:p>
          <a:endParaRPr lang="tr-TR"/>
        </a:p>
      </dgm:t>
    </dgm:pt>
    <dgm:pt modelId="{D3845DFA-69A5-49FC-8F8D-052172C1ED6D}">
      <dgm:prSet phldrT="[Metin]"/>
      <dgm:spPr/>
      <dgm:t>
        <a:bodyPr/>
        <a:lstStyle/>
        <a:p>
          <a:r>
            <a:rPr lang="tr-TR" dirty="0" smtClean="0"/>
            <a:t>Yapısal değişiklik ve tepki</a:t>
          </a:r>
          <a:endParaRPr lang="tr-TR" dirty="0"/>
        </a:p>
      </dgm:t>
    </dgm:pt>
    <dgm:pt modelId="{141062E3-276C-4814-A801-C707E37B12A4}" type="parTrans" cxnId="{A526BC88-13AB-42B2-BCAB-D3BF544AB060}">
      <dgm:prSet/>
      <dgm:spPr/>
      <dgm:t>
        <a:bodyPr/>
        <a:lstStyle/>
        <a:p>
          <a:endParaRPr lang="tr-TR"/>
        </a:p>
      </dgm:t>
    </dgm:pt>
    <dgm:pt modelId="{9FE4EB7D-375F-44A7-A9F4-D049078DB97D}" type="sibTrans" cxnId="{A526BC88-13AB-42B2-BCAB-D3BF544AB060}">
      <dgm:prSet/>
      <dgm:spPr/>
      <dgm:t>
        <a:bodyPr/>
        <a:lstStyle/>
        <a:p>
          <a:endParaRPr lang="tr-TR"/>
        </a:p>
      </dgm:t>
    </dgm:pt>
    <dgm:pt modelId="{D9FEB17B-B3C0-4B70-8842-CC228E6D432E}">
      <dgm:prSet phldrT="[Metin]" custT="1"/>
      <dgm:spPr/>
      <dgm:t>
        <a:bodyPr/>
        <a:lstStyle/>
        <a:p>
          <a:r>
            <a:rPr lang="tr-TR" sz="1000" dirty="0" smtClean="0"/>
            <a:t>Şekilsel değişiklik</a:t>
          </a:r>
          <a:endParaRPr lang="tr-TR" sz="1000" dirty="0"/>
        </a:p>
      </dgm:t>
    </dgm:pt>
    <dgm:pt modelId="{3DB41B26-DBFD-4498-AB9F-4EF128BE972F}" type="parTrans" cxnId="{83C4DA65-B47E-4772-A884-4A5DBF6911B0}">
      <dgm:prSet/>
      <dgm:spPr/>
      <dgm:t>
        <a:bodyPr/>
        <a:lstStyle/>
        <a:p>
          <a:endParaRPr lang="tr-TR"/>
        </a:p>
      </dgm:t>
    </dgm:pt>
    <dgm:pt modelId="{9D342586-0199-47B6-B4F8-1F90F2BF2654}" type="sibTrans" cxnId="{83C4DA65-B47E-4772-A884-4A5DBF6911B0}">
      <dgm:prSet/>
      <dgm:spPr/>
      <dgm:t>
        <a:bodyPr/>
        <a:lstStyle/>
        <a:p>
          <a:endParaRPr lang="tr-TR"/>
        </a:p>
      </dgm:t>
    </dgm:pt>
    <dgm:pt modelId="{B3F67D7A-9246-4EC0-B6B9-1850F312394E}">
      <dgm:prSet phldrT="[Metin]" custT="1"/>
      <dgm:spPr/>
      <dgm:t>
        <a:bodyPr/>
        <a:lstStyle/>
        <a:p>
          <a:r>
            <a:rPr lang="tr-TR" sz="1000" dirty="0" smtClean="0"/>
            <a:t>Uzama/Kısalma/Hareket</a:t>
          </a:r>
          <a:endParaRPr lang="tr-TR" sz="1000" dirty="0"/>
        </a:p>
      </dgm:t>
    </dgm:pt>
    <dgm:pt modelId="{476072A9-767E-462D-BBCC-EB76DF4066E0}" type="parTrans" cxnId="{24C11BBD-05CC-48DE-8BF9-633A0711FA8D}">
      <dgm:prSet/>
      <dgm:spPr/>
      <dgm:t>
        <a:bodyPr/>
        <a:lstStyle/>
        <a:p>
          <a:endParaRPr lang="tr-TR"/>
        </a:p>
      </dgm:t>
    </dgm:pt>
    <dgm:pt modelId="{2DFB563C-2F83-48DA-BD2B-D1D2FDD9AFDB}" type="sibTrans" cxnId="{24C11BBD-05CC-48DE-8BF9-633A0711FA8D}">
      <dgm:prSet/>
      <dgm:spPr/>
      <dgm:t>
        <a:bodyPr/>
        <a:lstStyle/>
        <a:p>
          <a:endParaRPr lang="tr-TR"/>
        </a:p>
      </dgm:t>
    </dgm:pt>
    <dgm:pt modelId="{B98C89DD-C550-4E7A-A63F-6B81698B994A}">
      <dgm:prSet phldrT="[Metin]" custT="1"/>
      <dgm:spPr/>
      <dgm:t>
        <a:bodyPr/>
        <a:lstStyle/>
        <a:p>
          <a:r>
            <a:rPr lang="tr-TR" sz="1050" dirty="0" smtClean="0"/>
            <a:t>Sıcaklık</a:t>
          </a:r>
          <a:endParaRPr lang="tr-TR" sz="1050" dirty="0"/>
        </a:p>
      </dgm:t>
    </dgm:pt>
    <dgm:pt modelId="{4CF49569-176E-448B-852E-C140E4732109}" type="parTrans" cxnId="{63557D6C-C65C-43C8-AAB4-44B968CD369B}">
      <dgm:prSet/>
      <dgm:spPr/>
      <dgm:t>
        <a:bodyPr/>
        <a:lstStyle/>
        <a:p>
          <a:endParaRPr lang="tr-TR"/>
        </a:p>
      </dgm:t>
    </dgm:pt>
    <dgm:pt modelId="{B02435AB-E48B-41FD-8D4D-DE9823F4835A}" type="sibTrans" cxnId="{63557D6C-C65C-43C8-AAB4-44B968CD369B}">
      <dgm:prSet/>
      <dgm:spPr/>
      <dgm:t>
        <a:bodyPr/>
        <a:lstStyle/>
        <a:p>
          <a:endParaRPr lang="tr-TR"/>
        </a:p>
      </dgm:t>
    </dgm:pt>
    <dgm:pt modelId="{17202775-9D2C-4040-8461-C2DFAE361E40}">
      <dgm:prSet phldrT="[Metin]" custT="1"/>
      <dgm:spPr/>
      <dgm:t>
        <a:bodyPr/>
        <a:lstStyle/>
        <a:p>
          <a:r>
            <a:rPr lang="tr-TR" sz="1050" dirty="0" smtClean="0"/>
            <a:t>Nem</a:t>
          </a:r>
          <a:endParaRPr lang="tr-TR" sz="1050" dirty="0"/>
        </a:p>
      </dgm:t>
    </dgm:pt>
    <dgm:pt modelId="{BD7F5451-D0F7-4124-9384-1D771AB997B1}" type="parTrans" cxnId="{69EE3095-40BD-4069-881E-45FF75804F6C}">
      <dgm:prSet/>
      <dgm:spPr/>
      <dgm:t>
        <a:bodyPr/>
        <a:lstStyle/>
        <a:p>
          <a:endParaRPr lang="tr-TR"/>
        </a:p>
      </dgm:t>
    </dgm:pt>
    <dgm:pt modelId="{1968C2C3-86D0-411E-81A7-83EC6BAE47CF}" type="sibTrans" cxnId="{69EE3095-40BD-4069-881E-45FF75804F6C}">
      <dgm:prSet/>
      <dgm:spPr/>
      <dgm:t>
        <a:bodyPr/>
        <a:lstStyle/>
        <a:p>
          <a:endParaRPr lang="tr-TR"/>
        </a:p>
      </dgm:t>
    </dgm:pt>
    <dgm:pt modelId="{E65F4FF9-2615-4738-AFFB-DBD0896AE1F8}">
      <dgm:prSet phldrT="[Metin]" custT="1"/>
      <dgm:spPr/>
      <dgm:t>
        <a:bodyPr/>
        <a:lstStyle/>
        <a:p>
          <a:r>
            <a:rPr lang="tr-TR" sz="1050" dirty="0" err="1" smtClean="0"/>
            <a:t>pH</a:t>
          </a:r>
          <a:endParaRPr lang="tr-TR" sz="1050" dirty="0"/>
        </a:p>
      </dgm:t>
    </dgm:pt>
    <dgm:pt modelId="{63D5E213-1D0C-4E96-AFE7-4B6B1EBCBB5D}" type="parTrans" cxnId="{EDE1C846-B889-40BC-A9C9-D86569A24671}">
      <dgm:prSet/>
      <dgm:spPr/>
      <dgm:t>
        <a:bodyPr/>
        <a:lstStyle/>
        <a:p>
          <a:endParaRPr lang="tr-TR"/>
        </a:p>
      </dgm:t>
    </dgm:pt>
    <dgm:pt modelId="{29E058E4-A5CC-4306-9920-CB75C6975425}" type="sibTrans" cxnId="{EDE1C846-B889-40BC-A9C9-D86569A24671}">
      <dgm:prSet/>
      <dgm:spPr/>
      <dgm:t>
        <a:bodyPr/>
        <a:lstStyle/>
        <a:p>
          <a:endParaRPr lang="tr-TR"/>
        </a:p>
      </dgm:t>
    </dgm:pt>
    <dgm:pt modelId="{2742CBC0-5967-4D8D-882C-5D568980BB6D}">
      <dgm:prSet phldrT="[Metin]" custT="1"/>
      <dgm:spPr/>
      <dgm:t>
        <a:bodyPr/>
        <a:lstStyle/>
        <a:p>
          <a:r>
            <a:rPr lang="tr-TR" sz="1050" dirty="0" smtClean="0"/>
            <a:t>Elektrik Alan</a:t>
          </a:r>
          <a:endParaRPr lang="tr-TR" sz="1050" dirty="0"/>
        </a:p>
      </dgm:t>
    </dgm:pt>
    <dgm:pt modelId="{6E058857-67D0-40AD-AFEC-6E3213377C6B}" type="parTrans" cxnId="{E8646091-64FF-4D49-AD12-89576F0D068C}">
      <dgm:prSet/>
      <dgm:spPr/>
      <dgm:t>
        <a:bodyPr/>
        <a:lstStyle/>
        <a:p>
          <a:endParaRPr lang="tr-TR"/>
        </a:p>
      </dgm:t>
    </dgm:pt>
    <dgm:pt modelId="{256603AB-5E5F-4B95-B6A5-BB89417D3085}" type="sibTrans" cxnId="{E8646091-64FF-4D49-AD12-89576F0D068C}">
      <dgm:prSet/>
      <dgm:spPr/>
      <dgm:t>
        <a:bodyPr/>
        <a:lstStyle/>
        <a:p>
          <a:endParaRPr lang="tr-TR"/>
        </a:p>
      </dgm:t>
    </dgm:pt>
    <dgm:pt modelId="{311EA21A-28AF-465C-A90C-4BA2B5509167}">
      <dgm:prSet phldrT="[Metin]" custT="1"/>
      <dgm:spPr/>
      <dgm:t>
        <a:bodyPr/>
        <a:lstStyle/>
        <a:p>
          <a:r>
            <a:rPr lang="tr-TR" sz="1050" dirty="0" smtClean="0"/>
            <a:t>Manyetik Alan</a:t>
          </a:r>
          <a:endParaRPr lang="tr-TR" sz="1050" dirty="0"/>
        </a:p>
      </dgm:t>
    </dgm:pt>
    <dgm:pt modelId="{EDF54DE4-6C7D-49C7-855E-4DAC885ACCB9}" type="parTrans" cxnId="{9956B941-9014-4EC9-A52D-2917175E261D}">
      <dgm:prSet/>
      <dgm:spPr/>
      <dgm:t>
        <a:bodyPr/>
        <a:lstStyle/>
        <a:p>
          <a:endParaRPr lang="tr-TR"/>
        </a:p>
      </dgm:t>
    </dgm:pt>
    <dgm:pt modelId="{63DE4C87-193E-42C6-ADF9-188D4E8F2B16}" type="sibTrans" cxnId="{9956B941-9014-4EC9-A52D-2917175E261D}">
      <dgm:prSet/>
      <dgm:spPr/>
      <dgm:t>
        <a:bodyPr/>
        <a:lstStyle/>
        <a:p>
          <a:endParaRPr lang="tr-TR"/>
        </a:p>
      </dgm:t>
    </dgm:pt>
    <dgm:pt modelId="{84F3F3FB-6B0D-4A36-A429-00F63246B1D4}">
      <dgm:prSet phldrT="[Metin]" custT="1"/>
      <dgm:spPr/>
      <dgm:t>
        <a:bodyPr/>
        <a:lstStyle/>
        <a:p>
          <a:r>
            <a:rPr lang="tr-TR" sz="1000" dirty="0" smtClean="0"/>
            <a:t>Işık</a:t>
          </a:r>
          <a:endParaRPr lang="tr-TR" sz="1000" dirty="0"/>
        </a:p>
      </dgm:t>
    </dgm:pt>
    <dgm:pt modelId="{15E44F7C-7C17-41E2-8B7F-C154E16D7760}" type="parTrans" cxnId="{83A0D83F-4426-43E1-B2B7-E296D2DBE3CD}">
      <dgm:prSet/>
      <dgm:spPr/>
      <dgm:t>
        <a:bodyPr/>
        <a:lstStyle/>
        <a:p>
          <a:endParaRPr lang="tr-TR"/>
        </a:p>
      </dgm:t>
    </dgm:pt>
    <dgm:pt modelId="{DBB3733D-6825-494F-B59F-4B3E4887E87B}" type="sibTrans" cxnId="{83A0D83F-4426-43E1-B2B7-E296D2DBE3CD}">
      <dgm:prSet/>
      <dgm:spPr/>
      <dgm:t>
        <a:bodyPr/>
        <a:lstStyle/>
        <a:p>
          <a:endParaRPr lang="tr-TR"/>
        </a:p>
      </dgm:t>
    </dgm:pt>
    <dgm:pt modelId="{A6D1FF56-8B57-4F70-8AC1-6C86474AAE9F}">
      <dgm:prSet phldrT="[Metin]" custT="1"/>
      <dgm:spPr/>
      <dgm:t>
        <a:bodyPr/>
        <a:lstStyle/>
        <a:p>
          <a:r>
            <a:rPr lang="tr-TR" sz="1000" dirty="0" smtClean="0"/>
            <a:t>Renk değişimi</a:t>
          </a:r>
          <a:endParaRPr lang="tr-TR" sz="1000" dirty="0"/>
        </a:p>
      </dgm:t>
    </dgm:pt>
    <dgm:pt modelId="{066F7180-3233-4A3C-B367-95CA5ADFEC3C}" type="parTrans" cxnId="{1EF035C3-FC3E-488A-B73D-69DAF0837B54}">
      <dgm:prSet/>
      <dgm:spPr/>
      <dgm:t>
        <a:bodyPr/>
        <a:lstStyle/>
        <a:p>
          <a:endParaRPr lang="tr-TR"/>
        </a:p>
      </dgm:t>
    </dgm:pt>
    <dgm:pt modelId="{7907B2BD-9113-4D61-BA17-4A3BFF92D755}" type="sibTrans" cxnId="{1EF035C3-FC3E-488A-B73D-69DAF0837B54}">
      <dgm:prSet/>
      <dgm:spPr/>
      <dgm:t>
        <a:bodyPr/>
        <a:lstStyle/>
        <a:p>
          <a:endParaRPr lang="tr-TR"/>
        </a:p>
      </dgm:t>
    </dgm:pt>
    <dgm:pt modelId="{F7806EE3-43A7-4C2C-8672-6DAE9EEFA4AF}">
      <dgm:prSet phldrT="[Metin]" custT="1"/>
      <dgm:spPr/>
      <dgm:t>
        <a:bodyPr/>
        <a:lstStyle/>
        <a:p>
          <a:r>
            <a:rPr lang="tr-TR" sz="1000" dirty="0" smtClean="0"/>
            <a:t>Elektrik akımı</a:t>
          </a:r>
          <a:endParaRPr lang="tr-TR" sz="1000" dirty="0"/>
        </a:p>
      </dgm:t>
    </dgm:pt>
    <dgm:pt modelId="{26BA20C9-45D2-4A88-A55B-EA9E81C58C8D}" type="parTrans" cxnId="{1E106F5E-0E18-4F20-B08F-692318498897}">
      <dgm:prSet/>
      <dgm:spPr/>
      <dgm:t>
        <a:bodyPr/>
        <a:lstStyle/>
        <a:p>
          <a:endParaRPr lang="tr-TR"/>
        </a:p>
      </dgm:t>
    </dgm:pt>
    <dgm:pt modelId="{300DC1BE-6C33-480F-816D-BBACEEE2765C}" type="sibTrans" cxnId="{1E106F5E-0E18-4F20-B08F-692318498897}">
      <dgm:prSet/>
      <dgm:spPr/>
      <dgm:t>
        <a:bodyPr/>
        <a:lstStyle/>
        <a:p>
          <a:endParaRPr lang="tr-TR"/>
        </a:p>
      </dgm:t>
    </dgm:pt>
    <dgm:pt modelId="{3C501C36-EBFC-4F21-AE2B-835D2F39CAFD}">
      <dgm:prSet phldrT="[Metin]" custT="1"/>
      <dgm:spPr/>
      <dgm:t>
        <a:bodyPr/>
        <a:lstStyle/>
        <a:p>
          <a:r>
            <a:rPr lang="tr-TR" sz="1000" dirty="0" err="1" smtClean="0"/>
            <a:t>Manyetizasyon</a:t>
          </a:r>
          <a:endParaRPr lang="tr-TR" sz="1000" dirty="0"/>
        </a:p>
      </dgm:t>
    </dgm:pt>
    <dgm:pt modelId="{CE28784B-C5F0-43F0-AE20-BD6226132553}" type="parTrans" cxnId="{FF0D812B-A709-4BA7-A042-C3BD071CC969}">
      <dgm:prSet/>
      <dgm:spPr/>
      <dgm:t>
        <a:bodyPr/>
        <a:lstStyle/>
        <a:p>
          <a:endParaRPr lang="tr-TR"/>
        </a:p>
      </dgm:t>
    </dgm:pt>
    <dgm:pt modelId="{D686DB51-8632-47BF-B9DD-AEF93148FBF9}" type="sibTrans" cxnId="{FF0D812B-A709-4BA7-A042-C3BD071CC969}">
      <dgm:prSet/>
      <dgm:spPr/>
      <dgm:t>
        <a:bodyPr/>
        <a:lstStyle/>
        <a:p>
          <a:endParaRPr lang="tr-TR"/>
        </a:p>
      </dgm:t>
    </dgm:pt>
    <dgm:pt modelId="{5542A590-7117-41BA-B2BA-47E72F0F119E}">
      <dgm:prSet phldrT="[Metin]" custT="1"/>
      <dgm:spPr/>
      <dgm:t>
        <a:bodyPr/>
        <a:lstStyle/>
        <a:p>
          <a:r>
            <a:rPr lang="tr-TR" sz="1000" dirty="0" smtClean="0"/>
            <a:t>Akışkanlıkta değişim</a:t>
          </a:r>
          <a:endParaRPr lang="tr-TR" sz="1000" dirty="0"/>
        </a:p>
      </dgm:t>
    </dgm:pt>
    <dgm:pt modelId="{EDE4AAD4-E424-41AB-8AB6-89C3E624C53C}" type="parTrans" cxnId="{5580A682-2510-4226-A629-9C7932DDD83B}">
      <dgm:prSet/>
      <dgm:spPr/>
      <dgm:t>
        <a:bodyPr/>
        <a:lstStyle/>
        <a:p>
          <a:endParaRPr lang="tr-TR"/>
        </a:p>
      </dgm:t>
    </dgm:pt>
    <dgm:pt modelId="{BE4DC196-CE38-4999-9CA6-A4CB0F2DB4DE}" type="sibTrans" cxnId="{5580A682-2510-4226-A629-9C7932DDD83B}">
      <dgm:prSet/>
      <dgm:spPr/>
      <dgm:t>
        <a:bodyPr/>
        <a:lstStyle/>
        <a:p>
          <a:endParaRPr lang="tr-TR"/>
        </a:p>
      </dgm:t>
    </dgm:pt>
    <dgm:pt modelId="{F89D05BB-721B-4AEA-BAE6-152A903C0042}" type="pres">
      <dgm:prSet presAssocID="{DBFB7BC2-6648-45ED-ADEA-95A549B2C331}" presName="theList" presStyleCnt="0">
        <dgm:presLayoutVars>
          <dgm:dir/>
          <dgm:animLvl val="lvl"/>
          <dgm:resizeHandles val="exact"/>
        </dgm:presLayoutVars>
      </dgm:prSet>
      <dgm:spPr/>
    </dgm:pt>
    <dgm:pt modelId="{29854F28-39C0-4DE3-8B64-2B89F8C35778}" type="pres">
      <dgm:prSet presAssocID="{F0F85059-9416-49A0-810E-755A96413523}" presName="compNode" presStyleCnt="0"/>
      <dgm:spPr/>
    </dgm:pt>
    <dgm:pt modelId="{1CDC2BB3-DA0E-4A3F-86B5-657613BE9E86}" type="pres">
      <dgm:prSet presAssocID="{F0F85059-9416-49A0-810E-755A96413523}" presName="noGeometry" presStyleCnt="0"/>
      <dgm:spPr/>
    </dgm:pt>
    <dgm:pt modelId="{E67006B2-9C18-4ADF-B70D-1FC4287B0786}" type="pres">
      <dgm:prSet presAssocID="{F0F85059-9416-49A0-810E-755A96413523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998481-B619-4C00-8E1F-BAF4D5F6C325}" type="pres">
      <dgm:prSet presAssocID="{F0F85059-9416-49A0-810E-755A96413523}" presName="childTextHidden" presStyleLbl="bgAccFollowNode1" presStyleIdx="0" presStyleCnt="3"/>
      <dgm:spPr/>
      <dgm:t>
        <a:bodyPr/>
        <a:lstStyle/>
        <a:p>
          <a:endParaRPr lang="tr-TR"/>
        </a:p>
      </dgm:t>
    </dgm:pt>
    <dgm:pt modelId="{8F3E6027-0D99-4075-8D3C-FB3AED1CDBCB}" type="pres">
      <dgm:prSet presAssocID="{F0F85059-9416-49A0-810E-755A9641352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B11E9B-C1D4-4418-BBDA-57672A655175}" type="pres">
      <dgm:prSet presAssocID="{F0F85059-9416-49A0-810E-755A96413523}" presName="aSpace" presStyleCnt="0"/>
      <dgm:spPr/>
    </dgm:pt>
    <dgm:pt modelId="{A1960E1E-39CC-4D1D-A237-B3E345C83EE2}" type="pres">
      <dgm:prSet presAssocID="{8B7D3DD5-4FB3-4A60-A516-2232E3905A1E}" presName="compNode" presStyleCnt="0"/>
      <dgm:spPr/>
    </dgm:pt>
    <dgm:pt modelId="{89963C28-FAA9-421B-AFA7-D397FE45CA49}" type="pres">
      <dgm:prSet presAssocID="{8B7D3DD5-4FB3-4A60-A516-2232E3905A1E}" presName="noGeometry" presStyleCnt="0"/>
      <dgm:spPr/>
    </dgm:pt>
    <dgm:pt modelId="{5567F5C2-37BD-49AA-9B94-297972868674}" type="pres">
      <dgm:prSet presAssocID="{8B7D3DD5-4FB3-4A60-A516-2232E3905A1E}" presName="childTextVisible" presStyleLbl="bgAccFollowNode1" presStyleIdx="1" presStyleCnt="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tr-TR"/>
        </a:p>
      </dgm:t>
    </dgm:pt>
    <dgm:pt modelId="{CF8FF53C-A41E-4789-A83B-425344F79895}" type="pres">
      <dgm:prSet presAssocID="{8B7D3DD5-4FB3-4A60-A516-2232E3905A1E}" presName="childTextHidden" presStyleLbl="bgAccFollowNode1" presStyleIdx="1" presStyleCnt="3"/>
      <dgm:spPr/>
      <dgm:t>
        <a:bodyPr/>
        <a:lstStyle/>
        <a:p>
          <a:endParaRPr lang="tr-TR"/>
        </a:p>
      </dgm:t>
    </dgm:pt>
    <dgm:pt modelId="{B4B77EAD-F9BB-4CD3-910B-CB0A893DD73A}" type="pres">
      <dgm:prSet presAssocID="{8B7D3DD5-4FB3-4A60-A516-2232E3905A1E}" presName="parentText" presStyleLbl="node1" presStyleIdx="1" presStyleCnt="3" custLinFactNeighborX="-52587" custLinFactNeighborY="53">
        <dgm:presLayoutVars>
          <dgm:chMax val="1"/>
          <dgm:bulletEnabled val="1"/>
        </dgm:presLayoutVars>
      </dgm:prSet>
      <dgm:spPr/>
    </dgm:pt>
    <dgm:pt modelId="{A3CB5D49-78EE-4A8B-93F8-3F9A78FBC72F}" type="pres">
      <dgm:prSet presAssocID="{8B7D3DD5-4FB3-4A60-A516-2232E3905A1E}" presName="aSpace" presStyleCnt="0"/>
      <dgm:spPr/>
    </dgm:pt>
    <dgm:pt modelId="{46062958-623D-41B4-BA08-57353C970266}" type="pres">
      <dgm:prSet presAssocID="{D3845DFA-69A5-49FC-8F8D-052172C1ED6D}" presName="compNode" presStyleCnt="0"/>
      <dgm:spPr/>
    </dgm:pt>
    <dgm:pt modelId="{56F8281B-A120-4C15-947F-D0352E347BCE}" type="pres">
      <dgm:prSet presAssocID="{D3845DFA-69A5-49FC-8F8D-052172C1ED6D}" presName="noGeometry" presStyleCnt="0"/>
      <dgm:spPr/>
    </dgm:pt>
    <dgm:pt modelId="{E90D69A4-00D0-41B3-8E3A-492FFE833108}" type="pres">
      <dgm:prSet presAssocID="{D3845DFA-69A5-49FC-8F8D-052172C1ED6D}" presName="childTextVisible" presStyleLbl="bgAccFollowNode1" presStyleIdx="2" presStyleCnt="3" custScaleY="140922" custLinFactNeighborX="-81114" custLinFactNeighborY="102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9B06E1-0677-4BDF-BC38-2E678915E597}" type="pres">
      <dgm:prSet presAssocID="{D3845DFA-69A5-49FC-8F8D-052172C1ED6D}" presName="childTextHidden" presStyleLbl="bgAccFollowNode1" presStyleIdx="2" presStyleCnt="3"/>
      <dgm:spPr/>
      <dgm:t>
        <a:bodyPr/>
        <a:lstStyle/>
        <a:p>
          <a:endParaRPr lang="tr-TR"/>
        </a:p>
      </dgm:t>
    </dgm:pt>
    <dgm:pt modelId="{21C09342-38C3-4A96-B6C1-229118283FCE}" type="pres">
      <dgm:prSet presAssocID="{D3845DFA-69A5-49FC-8F8D-052172C1ED6D}" presName="parentText" presStyleLbl="node1" presStyleIdx="2" presStyleCnt="3" custLinFactX="-62237" custLinFactNeighborX="-100000" custLinFactNeighborY="1795">
        <dgm:presLayoutVars>
          <dgm:chMax val="1"/>
          <dgm:bulletEnabled val="1"/>
        </dgm:presLayoutVars>
      </dgm:prSet>
      <dgm:spPr/>
    </dgm:pt>
  </dgm:ptLst>
  <dgm:cxnLst>
    <dgm:cxn modelId="{69EE3095-40BD-4069-881E-45FF75804F6C}" srcId="{F0F85059-9416-49A0-810E-755A96413523}" destId="{17202775-9D2C-4040-8461-C2DFAE361E40}" srcOrd="3" destOrd="0" parTransId="{BD7F5451-D0F7-4124-9384-1D771AB997B1}" sibTransId="{1968C2C3-86D0-411E-81A7-83EC6BAE47CF}"/>
    <dgm:cxn modelId="{196D44C7-B74E-44FE-914E-18C4F075FFB7}" type="presOf" srcId="{2742CBC0-5967-4D8D-882C-5D568980BB6D}" destId="{E67006B2-9C18-4ADF-B70D-1FC4287B0786}" srcOrd="0" destOrd="5" presId="urn:microsoft.com/office/officeart/2005/8/layout/hProcess6"/>
    <dgm:cxn modelId="{8D779CA7-28EC-451E-8B3C-8BAD6FFD1948}" type="presOf" srcId="{F55D6777-8C85-4043-8E13-E2644778E6B8}" destId="{D2998481-B619-4C00-8E1F-BAF4D5F6C325}" srcOrd="1" destOrd="0" presId="urn:microsoft.com/office/officeart/2005/8/layout/hProcess6"/>
    <dgm:cxn modelId="{4D34BCDC-1541-4FCB-A76F-3D0ABD66C104}" srcId="{DBFB7BC2-6648-45ED-ADEA-95A549B2C331}" destId="{8B7D3DD5-4FB3-4A60-A516-2232E3905A1E}" srcOrd="1" destOrd="0" parTransId="{FBEA4032-1391-4900-985F-94496A7711A0}" sibTransId="{2819D7A2-9D92-4A3F-845D-63CC64CE8CC0}"/>
    <dgm:cxn modelId="{E3895B35-983A-458D-9DAA-FA018829506D}" type="presOf" srcId="{3C501C36-EBFC-4F21-AE2B-835D2F39CAFD}" destId="{E90D69A4-00D0-41B3-8E3A-492FFE833108}" srcOrd="0" destOrd="6" presId="urn:microsoft.com/office/officeart/2005/8/layout/hProcess6"/>
    <dgm:cxn modelId="{5B9370C1-1A29-491B-A80C-BA6719876241}" srcId="{DBFB7BC2-6648-45ED-ADEA-95A549B2C331}" destId="{F0F85059-9416-49A0-810E-755A96413523}" srcOrd="0" destOrd="0" parTransId="{32A60966-AAB7-4993-BE71-224B7D69DD98}" sibTransId="{4EBFA293-6F00-43ED-BE48-E07BBEFAF8F5}"/>
    <dgm:cxn modelId="{1ABC6B97-02C7-4845-BD06-91FD83F8FEC7}" type="presOf" srcId="{B98C89DD-C550-4E7A-A63F-6B81698B994A}" destId="{E67006B2-9C18-4ADF-B70D-1FC4287B0786}" srcOrd="0" destOrd="2" presId="urn:microsoft.com/office/officeart/2005/8/layout/hProcess6"/>
    <dgm:cxn modelId="{55AABF3C-0557-4BB7-9D57-34F37A00F7CB}" type="presOf" srcId="{DBFB7BC2-6648-45ED-ADEA-95A549B2C331}" destId="{F89D05BB-721B-4AEA-BAE6-152A903C0042}" srcOrd="0" destOrd="0" presId="urn:microsoft.com/office/officeart/2005/8/layout/hProcess6"/>
    <dgm:cxn modelId="{A526BC88-13AB-42B2-BCAB-D3BF544AB060}" srcId="{DBFB7BC2-6648-45ED-ADEA-95A549B2C331}" destId="{D3845DFA-69A5-49FC-8F8D-052172C1ED6D}" srcOrd="2" destOrd="0" parTransId="{141062E3-276C-4814-A801-C707E37B12A4}" sibTransId="{9FE4EB7D-375F-44A7-A9F4-D049078DB97D}"/>
    <dgm:cxn modelId="{6931AE8A-F002-4D34-8973-6CCCF01B8B33}" type="presOf" srcId="{A6D1FF56-8B57-4F70-8AC1-6C86474AAE9F}" destId="{E90D69A4-00D0-41B3-8E3A-492FFE833108}" srcOrd="0" destOrd="4" presId="urn:microsoft.com/office/officeart/2005/8/layout/hProcess6"/>
    <dgm:cxn modelId="{80867F90-B696-4591-A92C-D55CC123BAA2}" type="presOf" srcId="{17202775-9D2C-4040-8461-C2DFAE361E40}" destId="{D2998481-B619-4C00-8E1F-BAF4D5F6C325}" srcOrd="1" destOrd="3" presId="urn:microsoft.com/office/officeart/2005/8/layout/hProcess6"/>
    <dgm:cxn modelId="{2D6E8A9D-546B-4F91-A2EF-1D343F865EA4}" type="presOf" srcId="{311EA21A-28AF-465C-A90C-4BA2B5509167}" destId="{E67006B2-9C18-4ADF-B70D-1FC4287B0786}" srcOrd="0" destOrd="6" presId="urn:microsoft.com/office/officeart/2005/8/layout/hProcess6"/>
    <dgm:cxn modelId="{5580A682-2510-4226-A629-9C7932DDD83B}" srcId="{D3845DFA-69A5-49FC-8F8D-052172C1ED6D}" destId="{5542A590-7117-41BA-B2BA-47E72F0F119E}" srcOrd="2" destOrd="0" parTransId="{EDE4AAD4-E424-41AB-8AB6-89C3E624C53C}" sibTransId="{BE4DC196-CE38-4999-9CA6-A4CB0F2DB4DE}"/>
    <dgm:cxn modelId="{EDE1C846-B889-40BC-A9C9-D86569A24671}" srcId="{F0F85059-9416-49A0-810E-755A96413523}" destId="{E65F4FF9-2615-4738-AFFB-DBD0896AE1F8}" srcOrd="4" destOrd="0" parTransId="{63D5E213-1D0C-4E96-AFE7-4B6B1EBCBB5D}" sibTransId="{29E058E4-A5CC-4306-9920-CB75C6975425}"/>
    <dgm:cxn modelId="{D5C5BA5D-A47B-4860-BF16-BE160656670D}" type="presOf" srcId="{84F3F3FB-6B0D-4A36-A429-00F63246B1D4}" destId="{C09B06E1-0677-4BDF-BC38-2E678915E597}" srcOrd="1" destOrd="3" presId="urn:microsoft.com/office/officeart/2005/8/layout/hProcess6"/>
    <dgm:cxn modelId="{7AD8AB8A-C6FC-4D84-AE6C-F60253973BFF}" type="presOf" srcId="{5542A590-7117-41BA-B2BA-47E72F0F119E}" destId="{E90D69A4-00D0-41B3-8E3A-492FFE833108}" srcOrd="0" destOrd="2" presId="urn:microsoft.com/office/officeart/2005/8/layout/hProcess6"/>
    <dgm:cxn modelId="{DB828DB4-5354-41DE-AAF5-4D8CE0CA1A6D}" type="presOf" srcId="{17202775-9D2C-4040-8461-C2DFAE361E40}" destId="{E67006B2-9C18-4ADF-B70D-1FC4287B0786}" srcOrd="0" destOrd="3" presId="urn:microsoft.com/office/officeart/2005/8/layout/hProcess6"/>
    <dgm:cxn modelId="{608AB1CC-988B-4427-958C-FDDB56E533D9}" type="presOf" srcId="{F7806EE3-43A7-4C2C-8672-6DAE9EEFA4AF}" destId="{E90D69A4-00D0-41B3-8E3A-492FFE833108}" srcOrd="0" destOrd="5" presId="urn:microsoft.com/office/officeart/2005/8/layout/hProcess6"/>
    <dgm:cxn modelId="{5ABDEDEB-4178-480E-90C4-9685846ED4F8}" type="presOf" srcId="{F55D6777-8C85-4043-8E13-E2644778E6B8}" destId="{E67006B2-9C18-4ADF-B70D-1FC4287B0786}" srcOrd="0" destOrd="0" presId="urn:microsoft.com/office/officeart/2005/8/layout/hProcess6"/>
    <dgm:cxn modelId="{571A6B63-12D8-4B87-A7FA-926B18010A62}" type="presOf" srcId="{D9FEB17B-B3C0-4B70-8842-CC228E6D432E}" destId="{E90D69A4-00D0-41B3-8E3A-492FFE833108}" srcOrd="0" destOrd="0" presId="urn:microsoft.com/office/officeart/2005/8/layout/hProcess6"/>
    <dgm:cxn modelId="{6B34EDE6-E666-4F84-97BE-6157B9B0A19E}" type="presOf" srcId="{311EA21A-28AF-465C-A90C-4BA2B5509167}" destId="{D2998481-B619-4C00-8E1F-BAF4D5F6C325}" srcOrd="1" destOrd="6" presId="urn:microsoft.com/office/officeart/2005/8/layout/hProcess6"/>
    <dgm:cxn modelId="{FF7B4E2F-E5E0-46A6-9F6E-87C3D5FC93D5}" type="presOf" srcId="{B98C89DD-C550-4E7A-A63F-6B81698B994A}" destId="{D2998481-B619-4C00-8E1F-BAF4D5F6C325}" srcOrd="1" destOrd="2" presId="urn:microsoft.com/office/officeart/2005/8/layout/hProcess6"/>
    <dgm:cxn modelId="{0E96BAD5-9484-4011-ABE3-F4EE4EC97D2C}" type="presOf" srcId="{2742CBC0-5967-4D8D-882C-5D568980BB6D}" destId="{D2998481-B619-4C00-8E1F-BAF4D5F6C325}" srcOrd="1" destOrd="5" presId="urn:microsoft.com/office/officeart/2005/8/layout/hProcess6"/>
    <dgm:cxn modelId="{3E7D5BAD-D66D-4F84-92C7-3D5AA889EC8C}" type="presOf" srcId="{B3F67D7A-9246-4EC0-B6B9-1850F312394E}" destId="{C09B06E1-0677-4BDF-BC38-2E678915E597}" srcOrd="1" destOrd="1" presId="urn:microsoft.com/office/officeart/2005/8/layout/hProcess6"/>
    <dgm:cxn modelId="{913D6B2E-B98C-4C9E-9292-DD9AEA18D7CC}" type="presOf" srcId="{A6D1FF56-8B57-4F70-8AC1-6C86474AAE9F}" destId="{C09B06E1-0677-4BDF-BC38-2E678915E597}" srcOrd="1" destOrd="4" presId="urn:microsoft.com/office/officeart/2005/8/layout/hProcess6"/>
    <dgm:cxn modelId="{83A0D83F-4426-43E1-B2B7-E296D2DBE3CD}" srcId="{D3845DFA-69A5-49FC-8F8D-052172C1ED6D}" destId="{84F3F3FB-6B0D-4A36-A429-00F63246B1D4}" srcOrd="3" destOrd="0" parTransId="{15E44F7C-7C17-41E2-8B7F-C154E16D7760}" sibTransId="{DBB3733D-6825-494F-B59F-4B3E4887E87B}"/>
    <dgm:cxn modelId="{1EF035C3-FC3E-488A-B73D-69DAF0837B54}" srcId="{D3845DFA-69A5-49FC-8F8D-052172C1ED6D}" destId="{A6D1FF56-8B57-4F70-8AC1-6C86474AAE9F}" srcOrd="4" destOrd="0" parTransId="{066F7180-3233-4A3C-B367-95CA5ADFEC3C}" sibTransId="{7907B2BD-9113-4D61-BA17-4A3BFF92D755}"/>
    <dgm:cxn modelId="{481F393D-F408-4ECA-8D26-BF85E167C756}" type="presOf" srcId="{D9FEB17B-B3C0-4B70-8842-CC228E6D432E}" destId="{C09B06E1-0677-4BDF-BC38-2E678915E597}" srcOrd="1" destOrd="0" presId="urn:microsoft.com/office/officeart/2005/8/layout/hProcess6"/>
    <dgm:cxn modelId="{22ECDE5D-193A-4C56-8047-CC3D752DB228}" type="presOf" srcId="{84F3F3FB-6B0D-4A36-A429-00F63246B1D4}" destId="{E90D69A4-00D0-41B3-8E3A-492FFE833108}" srcOrd="0" destOrd="3" presId="urn:microsoft.com/office/officeart/2005/8/layout/hProcess6"/>
    <dgm:cxn modelId="{F3EF96DA-C0FD-4031-9A43-2E3BA4835345}" type="presOf" srcId="{8B7D3DD5-4FB3-4A60-A516-2232E3905A1E}" destId="{B4B77EAD-F9BB-4CD3-910B-CB0A893DD73A}" srcOrd="0" destOrd="0" presId="urn:microsoft.com/office/officeart/2005/8/layout/hProcess6"/>
    <dgm:cxn modelId="{78561AE0-9A97-4347-A7F8-5D9C00DAC576}" type="presOf" srcId="{E65F4FF9-2615-4738-AFFB-DBD0896AE1F8}" destId="{E67006B2-9C18-4ADF-B70D-1FC4287B0786}" srcOrd="0" destOrd="4" presId="urn:microsoft.com/office/officeart/2005/8/layout/hProcess6"/>
    <dgm:cxn modelId="{24C11BBD-05CC-48DE-8BF9-633A0711FA8D}" srcId="{D3845DFA-69A5-49FC-8F8D-052172C1ED6D}" destId="{B3F67D7A-9246-4EC0-B6B9-1850F312394E}" srcOrd="1" destOrd="0" parTransId="{476072A9-767E-462D-BBCC-EB76DF4066E0}" sibTransId="{2DFB563C-2F83-48DA-BD2B-D1D2FDD9AFDB}"/>
    <dgm:cxn modelId="{9956B941-9014-4EC9-A52D-2917175E261D}" srcId="{F0F85059-9416-49A0-810E-755A96413523}" destId="{311EA21A-28AF-465C-A90C-4BA2B5509167}" srcOrd="6" destOrd="0" parTransId="{EDF54DE4-6C7D-49C7-855E-4DAC885ACCB9}" sibTransId="{63DE4C87-193E-42C6-ADF9-188D4E8F2B16}"/>
    <dgm:cxn modelId="{FF0D812B-A709-4BA7-A042-C3BD071CC969}" srcId="{D3845DFA-69A5-49FC-8F8D-052172C1ED6D}" destId="{3C501C36-EBFC-4F21-AE2B-835D2F39CAFD}" srcOrd="6" destOrd="0" parTransId="{CE28784B-C5F0-43F0-AE20-BD6226132553}" sibTransId="{D686DB51-8632-47BF-B9DD-AEF93148FBF9}"/>
    <dgm:cxn modelId="{CB655B1C-063B-4151-9667-4E2616F48F6A}" type="presOf" srcId="{5542A590-7117-41BA-B2BA-47E72F0F119E}" destId="{C09B06E1-0677-4BDF-BC38-2E678915E597}" srcOrd="1" destOrd="2" presId="urn:microsoft.com/office/officeart/2005/8/layout/hProcess6"/>
    <dgm:cxn modelId="{CF79D182-43D9-481E-BDCF-938E0A552E64}" type="presOf" srcId="{7CC3001A-A455-4F49-BB7D-5713EA20F8EC}" destId="{D2998481-B619-4C00-8E1F-BAF4D5F6C325}" srcOrd="1" destOrd="1" presId="urn:microsoft.com/office/officeart/2005/8/layout/hProcess6"/>
    <dgm:cxn modelId="{63557D6C-C65C-43C8-AAB4-44B968CD369B}" srcId="{F0F85059-9416-49A0-810E-755A96413523}" destId="{B98C89DD-C550-4E7A-A63F-6B81698B994A}" srcOrd="2" destOrd="0" parTransId="{4CF49569-176E-448B-852E-C140E4732109}" sibTransId="{B02435AB-E48B-41FD-8D4D-DE9823F4835A}"/>
    <dgm:cxn modelId="{1E106F5E-0E18-4F20-B08F-692318498897}" srcId="{D3845DFA-69A5-49FC-8F8D-052172C1ED6D}" destId="{F7806EE3-43A7-4C2C-8672-6DAE9EEFA4AF}" srcOrd="5" destOrd="0" parTransId="{26BA20C9-45D2-4A88-A55B-EA9E81C58C8D}" sibTransId="{300DC1BE-6C33-480F-816D-BBACEEE2765C}"/>
    <dgm:cxn modelId="{83C4DA65-B47E-4772-A884-4A5DBF6911B0}" srcId="{D3845DFA-69A5-49FC-8F8D-052172C1ED6D}" destId="{D9FEB17B-B3C0-4B70-8842-CC228E6D432E}" srcOrd="0" destOrd="0" parTransId="{3DB41B26-DBFD-4498-AB9F-4EF128BE972F}" sibTransId="{9D342586-0199-47B6-B4F8-1F90F2BF2654}"/>
    <dgm:cxn modelId="{425C7EBB-16AE-4B49-802A-27866FBCF5E5}" type="presOf" srcId="{F7806EE3-43A7-4C2C-8672-6DAE9EEFA4AF}" destId="{C09B06E1-0677-4BDF-BC38-2E678915E597}" srcOrd="1" destOrd="5" presId="urn:microsoft.com/office/officeart/2005/8/layout/hProcess6"/>
    <dgm:cxn modelId="{BDAC3F90-9C87-402E-A2D3-2C9BD66E0CFD}" type="presOf" srcId="{D3845DFA-69A5-49FC-8F8D-052172C1ED6D}" destId="{21C09342-38C3-4A96-B6C1-229118283FCE}" srcOrd="0" destOrd="0" presId="urn:microsoft.com/office/officeart/2005/8/layout/hProcess6"/>
    <dgm:cxn modelId="{8E2A2E9F-6C22-4B72-BC61-BAFE21E97192}" srcId="{F0F85059-9416-49A0-810E-755A96413523}" destId="{F55D6777-8C85-4043-8E13-E2644778E6B8}" srcOrd="0" destOrd="0" parTransId="{3319048D-9B26-4AB7-9628-E1FA844C3CC7}" sibTransId="{394711BD-AE31-44C5-AE3F-90616E24BFF9}"/>
    <dgm:cxn modelId="{60007E98-470F-4D55-A37A-D303B7283B9F}" type="presOf" srcId="{3C501C36-EBFC-4F21-AE2B-835D2F39CAFD}" destId="{C09B06E1-0677-4BDF-BC38-2E678915E597}" srcOrd="1" destOrd="6" presId="urn:microsoft.com/office/officeart/2005/8/layout/hProcess6"/>
    <dgm:cxn modelId="{303EF4EB-2574-497A-A06F-C227A6B8FF6C}" type="presOf" srcId="{7CC3001A-A455-4F49-BB7D-5713EA20F8EC}" destId="{E67006B2-9C18-4ADF-B70D-1FC4287B0786}" srcOrd="0" destOrd="1" presId="urn:microsoft.com/office/officeart/2005/8/layout/hProcess6"/>
    <dgm:cxn modelId="{E8646091-64FF-4D49-AD12-89576F0D068C}" srcId="{F0F85059-9416-49A0-810E-755A96413523}" destId="{2742CBC0-5967-4D8D-882C-5D568980BB6D}" srcOrd="5" destOrd="0" parTransId="{6E058857-67D0-40AD-AFEC-6E3213377C6B}" sibTransId="{256603AB-5E5F-4B95-B6A5-BB89417D3085}"/>
    <dgm:cxn modelId="{45456DBC-8190-499E-A720-68DDE760C142}" type="presOf" srcId="{F0F85059-9416-49A0-810E-755A96413523}" destId="{8F3E6027-0D99-4075-8D3C-FB3AED1CDBCB}" srcOrd="0" destOrd="0" presId="urn:microsoft.com/office/officeart/2005/8/layout/hProcess6"/>
    <dgm:cxn modelId="{A25B6BD3-522C-4B72-8E9F-7B7F1971A8BB}" type="presOf" srcId="{E65F4FF9-2615-4738-AFFB-DBD0896AE1F8}" destId="{D2998481-B619-4C00-8E1F-BAF4D5F6C325}" srcOrd="1" destOrd="4" presId="urn:microsoft.com/office/officeart/2005/8/layout/hProcess6"/>
    <dgm:cxn modelId="{3B385C78-1432-4267-81C6-690B0D2174FA}" type="presOf" srcId="{B3F67D7A-9246-4EC0-B6B9-1850F312394E}" destId="{E90D69A4-00D0-41B3-8E3A-492FFE833108}" srcOrd="0" destOrd="1" presId="urn:microsoft.com/office/officeart/2005/8/layout/hProcess6"/>
    <dgm:cxn modelId="{AD1A5E74-9D16-44C0-9C10-3D8C8F450913}" srcId="{F0F85059-9416-49A0-810E-755A96413523}" destId="{7CC3001A-A455-4F49-BB7D-5713EA20F8EC}" srcOrd="1" destOrd="0" parTransId="{677EC2AC-E9CD-406E-9E96-8C54A244DB19}" sibTransId="{EDC47CD7-00EB-4F23-AA50-A8C4B9032895}"/>
    <dgm:cxn modelId="{15F4E01F-4401-4269-B5D6-14F0E520F469}" type="presParOf" srcId="{F89D05BB-721B-4AEA-BAE6-152A903C0042}" destId="{29854F28-39C0-4DE3-8B64-2B89F8C35778}" srcOrd="0" destOrd="0" presId="urn:microsoft.com/office/officeart/2005/8/layout/hProcess6"/>
    <dgm:cxn modelId="{06F894F5-0053-4DF1-8A70-CD3225CE407D}" type="presParOf" srcId="{29854F28-39C0-4DE3-8B64-2B89F8C35778}" destId="{1CDC2BB3-DA0E-4A3F-86B5-657613BE9E86}" srcOrd="0" destOrd="0" presId="urn:microsoft.com/office/officeart/2005/8/layout/hProcess6"/>
    <dgm:cxn modelId="{AF705CF5-2E76-4634-A489-B53E8005B5D6}" type="presParOf" srcId="{29854F28-39C0-4DE3-8B64-2B89F8C35778}" destId="{E67006B2-9C18-4ADF-B70D-1FC4287B0786}" srcOrd="1" destOrd="0" presId="urn:microsoft.com/office/officeart/2005/8/layout/hProcess6"/>
    <dgm:cxn modelId="{88CF6AB3-2A4B-4D0B-8EF6-BFA34ACCA9DA}" type="presParOf" srcId="{29854F28-39C0-4DE3-8B64-2B89F8C35778}" destId="{D2998481-B619-4C00-8E1F-BAF4D5F6C325}" srcOrd="2" destOrd="0" presId="urn:microsoft.com/office/officeart/2005/8/layout/hProcess6"/>
    <dgm:cxn modelId="{75FEC60B-84C8-4281-BA83-EB6AE0CA2E21}" type="presParOf" srcId="{29854F28-39C0-4DE3-8B64-2B89F8C35778}" destId="{8F3E6027-0D99-4075-8D3C-FB3AED1CDBCB}" srcOrd="3" destOrd="0" presId="urn:microsoft.com/office/officeart/2005/8/layout/hProcess6"/>
    <dgm:cxn modelId="{F627897B-DFAF-4E86-8CE1-C24F170FE9A8}" type="presParOf" srcId="{F89D05BB-721B-4AEA-BAE6-152A903C0042}" destId="{73B11E9B-C1D4-4418-BBDA-57672A655175}" srcOrd="1" destOrd="0" presId="urn:microsoft.com/office/officeart/2005/8/layout/hProcess6"/>
    <dgm:cxn modelId="{86F2FE0D-846F-486C-ADC6-408E57393404}" type="presParOf" srcId="{F89D05BB-721B-4AEA-BAE6-152A903C0042}" destId="{A1960E1E-39CC-4D1D-A237-B3E345C83EE2}" srcOrd="2" destOrd="0" presId="urn:microsoft.com/office/officeart/2005/8/layout/hProcess6"/>
    <dgm:cxn modelId="{543BAACB-7462-479A-AB0C-8970ADD45F36}" type="presParOf" srcId="{A1960E1E-39CC-4D1D-A237-B3E345C83EE2}" destId="{89963C28-FAA9-421B-AFA7-D397FE45CA49}" srcOrd="0" destOrd="0" presId="urn:microsoft.com/office/officeart/2005/8/layout/hProcess6"/>
    <dgm:cxn modelId="{2744E919-FE17-433A-B0BF-32B7C3970032}" type="presParOf" srcId="{A1960E1E-39CC-4D1D-A237-B3E345C83EE2}" destId="{5567F5C2-37BD-49AA-9B94-297972868674}" srcOrd="1" destOrd="0" presId="urn:microsoft.com/office/officeart/2005/8/layout/hProcess6"/>
    <dgm:cxn modelId="{8716D2D5-2B9B-4657-A248-CF72B6D2C10B}" type="presParOf" srcId="{A1960E1E-39CC-4D1D-A237-B3E345C83EE2}" destId="{CF8FF53C-A41E-4789-A83B-425344F79895}" srcOrd="2" destOrd="0" presId="urn:microsoft.com/office/officeart/2005/8/layout/hProcess6"/>
    <dgm:cxn modelId="{56AB566E-DD88-4E1A-8153-BF6F65FCFA04}" type="presParOf" srcId="{A1960E1E-39CC-4D1D-A237-B3E345C83EE2}" destId="{B4B77EAD-F9BB-4CD3-910B-CB0A893DD73A}" srcOrd="3" destOrd="0" presId="urn:microsoft.com/office/officeart/2005/8/layout/hProcess6"/>
    <dgm:cxn modelId="{F0CE436F-17E8-4F91-A2FC-1C4D783C040C}" type="presParOf" srcId="{F89D05BB-721B-4AEA-BAE6-152A903C0042}" destId="{A3CB5D49-78EE-4A8B-93F8-3F9A78FBC72F}" srcOrd="3" destOrd="0" presId="urn:microsoft.com/office/officeart/2005/8/layout/hProcess6"/>
    <dgm:cxn modelId="{C28E4489-1ED6-4101-8717-097E92D69D18}" type="presParOf" srcId="{F89D05BB-721B-4AEA-BAE6-152A903C0042}" destId="{46062958-623D-41B4-BA08-57353C970266}" srcOrd="4" destOrd="0" presId="urn:microsoft.com/office/officeart/2005/8/layout/hProcess6"/>
    <dgm:cxn modelId="{8D4D09AA-F852-47DB-AF44-4BA70783CCA3}" type="presParOf" srcId="{46062958-623D-41B4-BA08-57353C970266}" destId="{56F8281B-A120-4C15-947F-D0352E347BCE}" srcOrd="0" destOrd="0" presId="urn:microsoft.com/office/officeart/2005/8/layout/hProcess6"/>
    <dgm:cxn modelId="{C93F73D1-7C2C-4F19-9ED0-9B93FE66177C}" type="presParOf" srcId="{46062958-623D-41B4-BA08-57353C970266}" destId="{E90D69A4-00D0-41B3-8E3A-492FFE833108}" srcOrd="1" destOrd="0" presId="urn:microsoft.com/office/officeart/2005/8/layout/hProcess6"/>
    <dgm:cxn modelId="{74ED39BA-7EB2-4B99-B5BE-9006FDB1E64A}" type="presParOf" srcId="{46062958-623D-41B4-BA08-57353C970266}" destId="{C09B06E1-0677-4BDF-BC38-2E678915E597}" srcOrd="2" destOrd="0" presId="urn:microsoft.com/office/officeart/2005/8/layout/hProcess6"/>
    <dgm:cxn modelId="{E3A5CD20-7300-4E4B-846D-0456D3A875DC}" type="presParOf" srcId="{46062958-623D-41B4-BA08-57353C970266}" destId="{21C09342-38C3-4A96-B6C1-229118283FC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AB363-535C-44D6-A5B3-4EC78EB8243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95D2285-508E-4509-B19F-6470479FF956}">
      <dgm:prSet phldrT="[Metin]"/>
      <dgm:spPr/>
      <dgm:t>
        <a:bodyPr/>
        <a:lstStyle/>
        <a:p>
          <a:r>
            <a:rPr lang="tr-TR" dirty="0"/>
            <a:t>Akıllı Malzemeler</a:t>
          </a:r>
        </a:p>
      </dgm:t>
    </dgm:pt>
    <dgm:pt modelId="{B22BA891-EA9B-4688-A1EA-8E0C6E0A4848}" type="parTrans" cxnId="{9399D815-F65D-46BE-A935-98ADE6A601D9}">
      <dgm:prSet/>
      <dgm:spPr/>
      <dgm:t>
        <a:bodyPr/>
        <a:lstStyle/>
        <a:p>
          <a:endParaRPr lang="tr-TR"/>
        </a:p>
      </dgm:t>
    </dgm:pt>
    <dgm:pt modelId="{45E3E40B-4DA4-48EB-9A38-1E8CEF09DD7B}" type="sibTrans" cxnId="{9399D815-F65D-46BE-A935-98ADE6A601D9}">
      <dgm:prSet/>
      <dgm:spPr/>
      <dgm:t>
        <a:bodyPr/>
        <a:lstStyle/>
        <a:p>
          <a:endParaRPr lang="tr-TR"/>
        </a:p>
      </dgm:t>
    </dgm:pt>
    <dgm:pt modelId="{885C8C7C-5A49-4EB5-AE81-27C2C4A82B22}">
      <dgm:prSet phldrT="[Metin]" custT="1"/>
      <dgm:spPr/>
      <dgm:t>
        <a:bodyPr/>
        <a:lstStyle/>
        <a:p>
          <a:r>
            <a:rPr lang="tr-TR" sz="1600" dirty="0"/>
            <a:t>Akıllı sistem imalatı</a:t>
          </a:r>
        </a:p>
      </dgm:t>
    </dgm:pt>
    <dgm:pt modelId="{5AE8C861-BC56-4FD5-902F-E970BA351197}" type="parTrans" cxnId="{27304361-56D5-4B31-856E-A9EB3C16B7AB}">
      <dgm:prSet/>
      <dgm:spPr/>
      <dgm:t>
        <a:bodyPr/>
        <a:lstStyle/>
        <a:p>
          <a:endParaRPr lang="tr-TR"/>
        </a:p>
      </dgm:t>
    </dgm:pt>
    <dgm:pt modelId="{912481E7-2C67-4886-A936-49B66023B57B}" type="sibTrans" cxnId="{27304361-56D5-4B31-856E-A9EB3C16B7AB}">
      <dgm:prSet/>
      <dgm:spPr/>
      <dgm:t>
        <a:bodyPr/>
        <a:lstStyle/>
        <a:p>
          <a:endParaRPr lang="tr-TR"/>
        </a:p>
      </dgm:t>
    </dgm:pt>
    <dgm:pt modelId="{BC103DD6-ACA1-4B7B-BAF7-CCEFC0DA6AB9}">
      <dgm:prSet phldrT="[Metin]" custT="1"/>
      <dgm:spPr/>
      <dgm:t>
        <a:bodyPr/>
        <a:lstStyle/>
        <a:p>
          <a:r>
            <a:rPr lang="tr-TR" sz="1600" dirty="0"/>
            <a:t>Robotik</a:t>
          </a:r>
        </a:p>
      </dgm:t>
    </dgm:pt>
    <dgm:pt modelId="{98ACFC77-9303-4177-85FD-A5CCEAA03180}" type="parTrans" cxnId="{71B42904-D1D5-4D80-B468-4588464F3997}">
      <dgm:prSet/>
      <dgm:spPr/>
    </dgm:pt>
    <dgm:pt modelId="{35690FF3-8939-4DA3-A9BA-2613C661C5A2}" type="sibTrans" cxnId="{71B42904-D1D5-4D80-B468-4588464F3997}">
      <dgm:prSet/>
      <dgm:spPr/>
    </dgm:pt>
    <dgm:pt modelId="{1EA87A34-DEED-460A-8570-69568FC77F93}">
      <dgm:prSet phldrT="[Metin]" custT="1"/>
      <dgm:spPr/>
      <dgm:t>
        <a:bodyPr/>
        <a:lstStyle/>
        <a:p>
          <a:r>
            <a:rPr lang="tr-TR" sz="1600" dirty="0"/>
            <a:t>Cam sanayi</a:t>
          </a:r>
        </a:p>
      </dgm:t>
    </dgm:pt>
    <dgm:pt modelId="{EDF056E0-8883-4E59-B8F6-D0F9F3A15774}" type="parTrans" cxnId="{5091E3F3-5AF4-4916-9380-36D7F50A53E6}">
      <dgm:prSet/>
      <dgm:spPr/>
    </dgm:pt>
    <dgm:pt modelId="{2F3A7078-CEFA-454C-AF83-66003A405FB6}" type="sibTrans" cxnId="{5091E3F3-5AF4-4916-9380-36D7F50A53E6}">
      <dgm:prSet/>
      <dgm:spPr/>
    </dgm:pt>
    <dgm:pt modelId="{15349EBE-58FE-44E9-80BE-43F0E23EC31F}">
      <dgm:prSet phldrT="[Metin]" custT="1"/>
      <dgm:spPr/>
      <dgm:t>
        <a:bodyPr/>
        <a:lstStyle/>
        <a:p>
          <a:r>
            <a:rPr lang="tr-TR" sz="1600" dirty="0"/>
            <a:t>Kesiciler</a:t>
          </a:r>
        </a:p>
      </dgm:t>
    </dgm:pt>
    <dgm:pt modelId="{77EE785B-0EA5-42F4-A65A-DB81F74FEF9D}" type="parTrans" cxnId="{94197015-19BF-4351-85D3-BA6BFA00E187}">
      <dgm:prSet/>
      <dgm:spPr/>
    </dgm:pt>
    <dgm:pt modelId="{5BDB4338-4E20-4727-9737-C687576FD1F4}" type="sibTrans" cxnId="{94197015-19BF-4351-85D3-BA6BFA00E187}">
      <dgm:prSet/>
      <dgm:spPr/>
    </dgm:pt>
    <dgm:pt modelId="{4B7C6648-86C8-4603-94F4-4721E0A8D9FD}">
      <dgm:prSet phldrT="[Metin]" custT="1"/>
      <dgm:spPr/>
      <dgm:t>
        <a:bodyPr/>
        <a:lstStyle/>
        <a:p>
          <a:r>
            <a:rPr lang="tr-TR" sz="1600" dirty="0"/>
            <a:t>Otomotiv</a:t>
          </a:r>
        </a:p>
      </dgm:t>
    </dgm:pt>
    <dgm:pt modelId="{DB542E2F-F7AE-4B6F-A8C7-459D2A398477}" type="parTrans" cxnId="{5C111343-BEE8-458B-8A49-47276939AE92}">
      <dgm:prSet/>
      <dgm:spPr/>
    </dgm:pt>
    <dgm:pt modelId="{E75FE679-A838-4506-B98F-F213054593A3}" type="sibTrans" cxnId="{5C111343-BEE8-458B-8A49-47276939AE92}">
      <dgm:prSet/>
      <dgm:spPr/>
    </dgm:pt>
    <dgm:pt modelId="{876660E0-D07F-45FD-A68E-54C102FF1E06}">
      <dgm:prSet phldrT="[Metin]" custT="1"/>
      <dgm:spPr/>
      <dgm:t>
        <a:bodyPr/>
        <a:lstStyle/>
        <a:p>
          <a:r>
            <a:rPr lang="tr-TR" sz="1600" dirty="0"/>
            <a:t>Köprüler</a:t>
          </a:r>
        </a:p>
      </dgm:t>
    </dgm:pt>
    <dgm:pt modelId="{F7BDAB5F-DE09-4DC3-A24D-C6D07589B171}" type="parTrans" cxnId="{E43C2A90-4A09-4FC3-9DD3-044E8E43EEEE}">
      <dgm:prSet/>
      <dgm:spPr/>
    </dgm:pt>
    <dgm:pt modelId="{31EC259F-A963-440F-9435-9E359003C736}" type="sibTrans" cxnId="{E43C2A90-4A09-4FC3-9DD3-044E8E43EEEE}">
      <dgm:prSet/>
      <dgm:spPr/>
    </dgm:pt>
    <dgm:pt modelId="{2E83140E-DD8B-490B-B5AE-EA756D0FC92C}">
      <dgm:prSet phldrT="[Metin]" custT="1"/>
      <dgm:spPr/>
      <dgm:t>
        <a:bodyPr/>
        <a:lstStyle/>
        <a:p>
          <a:r>
            <a:rPr lang="tr-TR" sz="1600" dirty="0"/>
            <a:t>İnşaat sektörü</a:t>
          </a:r>
        </a:p>
      </dgm:t>
    </dgm:pt>
    <dgm:pt modelId="{940FBD38-FAFD-4BC1-992C-C3164015F831}" type="parTrans" cxnId="{0362944E-1278-4811-9A73-63EA9A724741}">
      <dgm:prSet/>
      <dgm:spPr/>
    </dgm:pt>
    <dgm:pt modelId="{6FA8B4E9-7288-4AFF-A1A8-662713E89FDF}" type="sibTrans" cxnId="{0362944E-1278-4811-9A73-63EA9A724741}">
      <dgm:prSet/>
      <dgm:spPr/>
    </dgm:pt>
    <dgm:pt modelId="{D9AB3BA6-BB11-47A6-A9C0-E6C4C5A4F3A4}">
      <dgm:prSet phldrT="[Metin]" custT="1"/>
      <dgm:spPr/>
      <dgm:t>
        <a:bodyPr/>
        <a:lstStyle/>
        <a:p>
          <a:r>
            <a:rPr lang="tr-TR" sz="1600" dirty="0"/>
            <a:t>Ortopedi</a:t>
          </a:r>
        </a:p>
      </dgm:t>
    </dgm:pt>
    <dgm:pt modelId="{E7CFE512-3F6E-410F-87C0-B5D4344904C2}" type="parTrans" cxnId="{3E932333-19CF-46F5-A2F6-FCD11524B848}">
      <dgm:prSet/>
      <dgm:spPr/>
    </dgm:pt>
    <dgm:pt modelId="{D7AF7247-1085-4305-96D4-ACB7695EF478}" type="sibTrans" cxnId="{3E932333-19CF-46F5-A2F6-FCD11524B848}">
      <dgm:prSet/>
      <dgm:spPr/>
    </dgm:pt>
    <dgm:pt modelId="{766D56D4-4296-4D69-89C5-85135E7EF483}">
      <dgm:prSet phldrT="[Metin]" custT="1"/>
      <dgm:spPr/>
      <dgm:t>
        <a:bodyPr/>
        <a:lstStyle/>
        <a:p>
          <a:r>
            <a:rPr lang="tr-TR" sz="1600" dirty="0"/>
            <a:t>Uçak sanayii</a:t>
          </a:r>
        </a:p>
      </dgm:t>
    </dgm:pt>
    <dgm:pt modelId="{DEADD2AD-939A-44E4-BB0C-B769BC9C786A}" type="parTrans" cxnId="{B61DD5F5-7D2C-4CAB-8678-456F82A7F12B}">
      <dgm:prSet/>
      <dgm:spPr/>
    </dgm:pt>
    <dgm:pt modelId="{BE3F3093-246A-40A2-B61C-05725B1D3084}" type="sibTrans" cxnId="{B61DD5F5-7D2C-4CAB-8678-456F82A7F12B}">
      <dgm:prSet/>
      <dgm:spPr/>
    </dgm:pt>
    <dgm:pt modelId="{D7189FBB-94D7-4C40-A46B-1E4974489D4F}" type="pres">
      <dgm:prSet presAssocID="{647AB363-535C-44D6-A5B3-4EC78EB824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7B1D97E-08A2-4EDC-AA75-0A3A3ED6B621}" type="pres">
      <dgm:prSet presAssocID="{647AB363-535C-44D6-A5B3-4EC78EB82436}" presName="radial" presStyleCnt="0">
        <dgm:presLayoutVars>
          <dgm:animLvl val="ctr"/>
        </dgm:presLayoutVars>
      </dgm:prSet>
      <dgm:spPr/>
    </dgm:pt>
    <dgm:pt modelId="{D1488C87-4D35-4AA9-B7F2-22F4F67954C9}" type="pres">
      <dgm:prSet presAssocID="{895D2285-508E-4509-B19F-6470479FF956}" presName="centerShape" presStyleLbl="vennNode1" presStyleIdx="0" presStyleCnt="10"/>
      <dgm:spPr/>
      <dgm:t>
        <a:bodyPr/>
        <a:lstStyle/>
        <a:p>
          <a:endParaRPr lang="tr-TR"/>
        </a:p>
      </dgm:t>
    </dgm:pt>
    <dgm:pt modelId="{71BF19F3-15A2-4DE5-8721-22B1DF6BA011}" type="pres">
      <dgm:prSet presAssocID="{885C8C7C-5A49-4EB5-AE81-27C2C4A82B22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BC8866-68CE-44D9-A3C7-AD35D884C3E2}" type="pres">
      <dgm:prSet presAssocID="{BC103DD6-ACA1-4B7B-BAF7-CCEFC0DA6AB9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6CEAFE-BBF5-4FB1-8AD0-DEA944AF320B}" type="pres">
      <dgm:prSet presAssocID="{D9AB3BA6-BB11-47A6-A9C0-E6C4C5A4F3A4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FF4407-37B1-4E30-86A4-5036A99157B5}" type="pres">
      <dgm:prSet presAssocID="{1EA87A34-DEED-460A-8570-69568FC77F93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880B8D-53A6-4EC3-B18E-CF2C924EA907}" type="pres">
      <dgm:prSet presAssocID="{15349EBE-58FE-44E9-80BE-43F0E23EC31F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4169D7-54E4-4E1F-8BFE-1C1DFA979306}" type="pres">
      <dgm:prSet presAssocID="{4B7C6648-86C8-4603-94F4-4721E0A8D9FD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F5B3AC-47E2-4A73-BD37-D89BCE1DC736}" type="pres">
      <dgm:prSet presAssocID="{876660E0-D07F-45FD-A68E-54C102FF1E06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541A7E-8A4A-4D49-85FB-9B54D65A867F}" type="pres">
      <dgm:prSet presAssocID="{2E83140E-DD8B-490B-B5AE-EA756D0FC92C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9B7BF7-F380-4E83-A674-9F744A509A33}" type="pres">
      <dgm:prSet presAssocID="{766D56D4-4296-4D69-89C5-85135E7EF483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4197015-19BF-4351-85D3-BA6BFA00E187}" srcId="{895D2285-508E-4509-B19F-6470479FF956}" destId="{15349EBE-58FE-44E9-80BE-43F0E23EC31F}" srcOrd="4" destOrd="0" parTransId="{77EE785B-0EA5-42F4-A65A-DB81F74FEF9D}" sibTransId="{5BDB4338-4E20-4727-9737-C687576FD1F4}"/>
    <dgm:cxn modelId="{5C111343-BEE8-458B-8A49-47276939AE92}" srcId="{895D2285-508E-4509-B19F-6470479FF956}" destId="{4B7C6648-86C8-4603-94F4-4721E0A8D9FD}" srcOrd="5" destOrd="0" parTransId="{DB542E2F-F7AE-4B6F-A8C7-459D2A398477}" sibTransId="{E75FE679-A838-4506-B98F-F213054593A3}"/>
    <dgm:cxn modelId="{4806C68A-4F9C-4F67-B4CA-86A0F5CB56D7}" type="presOf" srcId="{D9AB3BA6-BB11-47A6-A9C0-E6C4C5A4F3A4}" destId="{BB6CEAFE-BBF5-4FB1-8AD0-DEA944AF320B}" srcOrd="0" destOrd="0" presId="urn:microsoft.com/office/officeart/2005/8/layout/radial3"/>
    <dgm:cxn modelId="{30A08C20-33CF-451F-A807-6A1DED084229}" type="presOf" srcId="{2E83140E-DD8B-490B-B5AE-EA756D0FC92C}" destId="{DC541A7E-8A4A-4D49-85FB-9B54D65A867F}" srcOrd="0" destOrd="0" presId="urn:microsoft.com/office/officeart/2005/8/layout/radial3"/>
    <dgm:cxn modelId="{9399D815-F65D-46BE-A935-98ADE6A601D9}" srcId="{647AB363-535C-44D6-A5B3-4EC78EB82436}" destId="{895D2285-508E-4509-B19F-6470479FF956}" srcOrd="0" destOrd="0" parTransId="{B22BA891-EA9B-4688-A1EA-8E0C6E0A4848}" sibTransId="{45E3E40B-4DA4-48EB-9A38-1E8CEF09DD7B}"/>
    <dgm:cxn modelId="{27304361-56D5-4B31-856E-A9EB3C16B7AB}" srcId="{895D2285-508E-4509-B19F-6470479FF956}" destId="{885C8C7C-5A49-4EB5-AE81-27C2C4A82B22}" srcOrd="0" destOrd="0" parTransId="{5AE8C861-BC56-4FD5-902F-E970BA351197}" sibTransId="{912481E7-2C67-4886-A936-49B66023B57B}"/>
    <dgm:cxn modelId="{0362944E-1278-4811-9A73-63EA9A724741}" srcId="{895D2285-508E-4509-B19F-6470479FF956}" destId="{2E83140E-DD8B-490B-B5AE-EA756D0FC92C}" srcOrd="7" destOrd="0" parTransId="{940FBD38-FAFD-4BC1-992C-C3164015F831}" sibTransId="{6FA8B4E9-7288-4AFF-A1A8-662713E89FDF}"/>
    <dgm:cxn modelId="{EA24345B-8E04-48E6-AD1C-6A69EA784E21}" type="presOf" srcId="{4B7C6648-86C8-4603-94F4-4721E0A8D9FD}" destId="{D44169D7-54E4-4E1F-8BFE-1C1DFA979306}" srcOrd="0" destOrd="0" presId="urn:microsoft.com/office/officeart/2005/8/layout/radial3"/>
    <dgm:cxn modelId="{E43C2A90-4A09-4FC3-9DD3-044E8E43EEEE}" srcId="{895D2285-508E-4509-B19F-6470479FF956}" destId="{876660E0-D07F-45FD-A68E-54C102FF1E06}" srcOrd="6" destOrd="0" parTransId="{F7BDAB5F-DE09-4DC3-A24D-C6D07589B171}" sibTransId="{31EC259F-A963-440F-9435-9E359003C736}"/>
    <dgm:cxn modelId="{3CA79E99-7506-4A7D-A539-D0BAB8BAD5B1}" type="presOf" srcId="{1EA87A34-DEED-460A-8570-69568FC77F93}" destId="{2CFF4407-37B1-4E30-86A4-5036A99157B5}" srcOrd="0" destOrd="0" presId="urn:microsoft.com/office/officeart/2005/8/layout/radial3"/>
    <dgm:cxn modelId="{E5933B38-2E96-4096-B7A5-0121897D378A}" type="presOf" srcId="{647AB363-535C-44D6-A5B3-4EC78EB82436}" destId="{D7189FBB-94D7-4C40-A46B-1E4974489D4F}" srcOrd="0" destOrd="0" presId="urn:microsoft.com/office/officeart/2005/8/layout/radial3"/>
    <dgm:cxn modelId="{B61DD5F5-7D2C-4CAB-8678-456F82A7F12B}" srcId="{895D2285-508E-4509-B19F-6470479FF956}" destId="{766D56D4-4296-4D69-89C5-85135E7EF483}" srcOrd="8" destOrd="0" parTransId="{DEADD2AD-939A-44E4-BB0C-B769BC9C786A}" sibTransId="{BE3F3093-246A-40A2-B61C-05725B1D3084}"/>
    <dgm:cxn modelId="{1C8F53BE-498C-4D72-BA7F-FA0E647FBAAC}" type="presOf" srcId="{15349EBE-58FE-44E9-80BE-43F0E23EC31F}" destId="{76880B8D-53A6-4EC3-B18E-CF2C924EA907}" srcOrd="0" destOrd="0" presId="urn:microsoft.com/office/officeart/2005/8/layout/radial3"/>
    <dgm:cxn modelId="{AF14A9B6-BBDD-4DAE-AB91-40A3207593C0}" type="presOf" srcId="{766D56D4-4296-4D69-89C5-85135E7EF483}" destId="{BE9B7BF7-F380-4E83-A674-9F744A509A33}" srcOrd="0" destOrd="0" presId="urn:microsoft.com/office/officeart/2005/8/layout/radial3"/>
    <dgm:cxn modelId="{3E932333-19CF-46F5-A2F6-FCD11524B848}" srcId="{895D2285-508E-4509-B19F-6470479FF956}" destId="{D9AB3BA6-BB11-47A6-A9C0-E6C4C5A4F3A4}" srcOrd="2" destOrd="0" parTransId="{E7CFE512-3F6E-410F-87C0-B5D4344904C2}" sibTransId="{D7AF7247-1085-4305-96D4-ACB7695EF478}"/>
    <dgm:cxn modelId="{5091E3F3-5AF4-4916-9380-36D7F50A53E6}" srcId="{895D2285-508E-4509-B19F-6470479FF956}" destId="{1EA87A34-DEED-460A-8570-69568FC77F93}" srcOrd="3" destOrd="0" parTransId="{EDF056E0-8883-4E59-B8F6-D0F9F3A15774}" sibTransId="{2F3A7078-CEFA-454C-AF83-66003A405FB6}"/>
    <dgm:cxn modelId="{E35A2F4D-610F-4692-9726-F2E977F230D7}" type="presOf" srcId="{885C8C7C-5A49-4EB5-AE81-27C2C4A82B22}" destId="{71BF19F3-15A2-4DE5-8721-22B1DF6BA011}" srcOrd="0" destOrd="0" presId="urn:microsoft.com/office/officeart/2005/8/layout/radial3"/>
    <dgm:cxn modelId="{3502B7D4-8491-4C09-BED3-94B160547CFF}" type="presOf" srcId="{895D2285-508E-4509-B19F-6470479FF956}" destId="{D1488C87-4D35-4AA9-B7F2-22F4F67954C9}" srcOrd="0" destOrd="0" presId="urn:microsoft.com/office/officeart/2005/8/layout/radial3"/>
    <dgm:cxn modelId="{72856FFA-6078-4FF5-A7EB-C42E5E1DEEC1}" type="presOf" srcId="{876660E0-D07F-45FD-A68E-54C102FF1E06}" destId="{1AF5B3AC-47E2-4A73-BD37-D89BCE1DC736}" srcOrd="0" destOrd="0" presId="urn:microsoft.com/office/officeart/2005/8/layout/radial3"/>
    <dgm:cxn modelId="{3CFF10AE-8B66-49A1-ABD0-33E517FA3333}" type="presOf" srcId="{BC103DD6-ACA1-4B7B-BAF7-CCEFC0DA6AB9}" destId="{36BC8866-68CE-44D9-A3C7-AD35D884C3E2}" srcOrd="0" destOrd="0" presId="urn:microsoft.com/office/officeart/2005/8/layout/radial3"/>
    <dgm:cxn modelId="{71B42904-D1D5-4D80-B468-4588464F3997}" srcId="{895D2285-508E-4509-B19F-6470479FF956}" destId="{BC103DD6-ACA1-4B7B-BAF7-CCEFC0DA6AB9}" srcOrd="1" destOrd="0" parTransId="{98ACFC77-9303-4177-85FD-A5CCEAA03180}" sibTransId="{35690FF3-8939-4DA3-A9BA-2613C661C5A2}"/>
    <dgm:cxn modelId="{B04F0550-324F-4488-B1BB-8CB8F46A2E6A}" type="presParOf" srcId="{D7189FBB-94D7-4C40-A46B-1E4974489D4F}" destId="{67B1D97E-08A2-4EDC-AA75-0A3A3ED6B621}" srcOrd="0" destOrd="0" presId="urn:microsoft.com/office/officeart/2005/8/layout/radial3"/>
    <dgm:cxn modelId="{B42D716E-D024-4613-9965-BB46E0A515D4}" type="presParOf" srcId="{67B1D97E-08A2-4EDC-AA75-0A3A3ED6B621}" destId="{D1488C87-4D35-4AA9-B7F2-22F4F67954C9}" srcOrd="0" destOrd="0" presId="urn:microsoft.com/office/officeart/2005/8/layout/radial3"/>
    <dgm:cxn modelId="{2FA7D71E-FFDB-4110-A22A-AF20B8012279}" type="presParOf" srcId="{67B1D97E-08A2-4EDC-AA75-0A3A3ED6B621}" destId="{71BF19F3-15A2-4DE5-8721-22B1DF6BA011}" srcOrd="1" destOrd="0" presId="urn:microsoft.com/office/officeart/2005/8/layout/radial3"/>
    <dgm:cxn modelId="{326D51F4-8E0C-48AB-A110-1D30BED8D7A1}" type="presParOf" srcId="{67B1D97E-08A2-4EDC-AA75-0A3A3ED6B621}" destId="{36BC8866-68CE-44D9-A3C7-AD35D884C3E2}" srcOrd="2" destOrd="0" presId="urn:microsoft.com/office/officeart/2005/8/layout/radial3"/>
    <dgm:cxn modelId="{7B92E47D-0828-437B-A17B-3C98AB16C8E3}" type="presParOf" srcId="{67B1D97E-08A2-4EDC-AA75-0A3A3ED6B621}" destId="{BB6CEAFE-BBF5-4FB1-8AD0-DEA944AF320B}" srcOrd="3" destOrd="0" presId="urn:microsoft.com/office/officeart/2005/8/layout/radial3"/>
    <dgm:cxn modelId="{ABB253BC-BD2E-473C-8B83-B5F0E96515D0}" type="presParOf" srcId="{67B1D97E-08A2-4EDC-AA75-0A3A3ED6B621}" destId="{2CFF4407-37B1-4E30-86A4-5036A99157B5}" srcOrd="4" destOrd="0" presId="urn:microsoft.com/office/officeart/2005/8/layout/radial3"/>
    <dgm:cxn modelId="{3CF2E3E9-9CC8-40FB-A94D-F702E3685B2C}" type="presParOf" srcId="{67B1D97E-08A2-4EDC-AA75-0A3A3ED6B621}" destId="{76880B8D-53A6-4EC3-B18E-CF2C924EA907}" srcOrd="5" destOrd="0" presId="urn:microsoft.com/office/officeart/2005/8/layout/radial3"/>
    <dgm:cxn modelId="{D8F655E1-3BAF-416C-A561-F2CB9F2BA27D}" type="presParOf" srcId="{67B1D97E-08A2-4EDC-AA75-0A3A3ED6B621}" destId="{D44169D7-54E4-4E1F-8BFE-1C1DFA979306}" srcOrd="6" destOrd="0" presId="urn:microsoft.com/office/officeart/2005/8/layout/radial3"/>
    <dgm:cxn modelId="{21844ABD-C140-43C7-BC6D-8A2089920FEB}" type="presParOf" srcId="{67B1D97E-08A2-4EDC-AA75-0A3A3ED6B621}" destId="{1AF5B3AC-47E2-4A73-BD37-D89BCE1DC736}" srcOrd="7" destOrd="0" presId="urn:microsoft.com/office/officeart/2005/8/layout/radial3"/>
    <dgm:cxn modelId="{E67FA863-C972-4265-AE47-3841A4EF32D9}" type="presParOf" srcId="{67B1D97E-08A2-4EDC-AA75-0A3A3ED6B621}" destId="{DC541A7E-8A4A-4D49-85FB-9B54D65A867F}" srcOrd="8" destOrd="0" presId="urn:microsoft.com/office/officeart/2005/8/layout/radial3"/>
    <dgm:cxn modelId="{DDBB9D1F-FE26-4F1E-8A72-F26818A7216E}" type="presParOf" srcId="{67B1D97E-08A2-4EDC-AA75-0A3A3ED6B621}" destId="{BE9B7BF7-F380-4E83-A674-9F744A509A33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A4034B-BAF0-4A3C-B386-969D5C7812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129865E-2CA2-4C19-9577-2422AC586120}">
      <dgm:prSet phldrT="[Metin]"/>
      <dgm:spPr/>
      <dgm:t>
        <a:bodyPr/>
        <a:lstStyle/>
        <a:p>
          <a:r>
            <a:rPr lang="tr-TR" dirty="0"/>
            <a:t>Şekil Hafızalı Alaşımlar</a:t>
          </a:r>
        </a:p>
      </dgm:t>
    </dgm:pt>
    <dgm:pt modelId="{A42BF326-4850-402F-A912-ECE418F023CE}" type="parTrans" cxnId="{960DA36F-6AC2-4B2E-B23F-475F06E62344}">
      <dgm:prSet/>
      <dgm:spPr/>
      <dgm:t>
        <a:bodyPr/>
        <a:lstStyle/>
        <a:p>
          <a:endParaRPr lang="tr-TR"/>
        </a:p>
      </dgm:t>
    </dgm:pt>
    <dgm:pt modelId="{D3A41027-6B44-4950-99BA-DA6D8FBFB8D0}" type="sibTrans" cxnId="{960DA36F-6AC2-4B2E-B23F-475F06E62344}">
      <dgm:prSet/>
      <dgm:spPr/>
      <dgm:t>
        <a:bodyPr/>
        <a:lstStyle/>
        <a:p>
          <a:endParaRPr lang="tr-TR"/>
        </a:p>
      </dgm:t>
    </dgm:pt>
    <dgm:pt modelId="{8219BD3F-1F25-4959-BF95-5E494B99D7BD}">
      <dgm:prSet phldrT="[Metin]"/>
      <dgm:spPr/>
      <dgm:t>
        <a:bodyPr/>
        <a:lstStyle/>
        <a:p>
          <a:r>
            <a:rPr lang="tr-TR" dirty="0"/>
            <a:t>Manyeto-</a:t>
          </a:r>
          <a:r>
            <a:rPr lang="tr-TR" dirty="0" err="1"/>
            <a:t>Reolojik</a:t>
          </a:r>
          <a:r>
            <a:rPr lang="tr-TR" dirty="0"/>
            <a:t> Akışkanlar</a:t>
          </a:r>
        </a:p>
      </dgm:t>
    </dgm:pt>
    <dgm:pt modelId="{FF7DFD77-B87B-42C3-A19D-E3C0ABD98C43}" type="parTrans" cxnId="{AB2DB6D7-DF00-4170-A27C-B8DB5CDB2131}">
      <dgm:prSet/>
      <dgm:spPr/>
      <dgm:t>
        <a:bodyPr/>
        <a:lstStyle/>
        <a:p>
          <a:endParaRPr lang="tr-TR"/>
        </a:p>
      </dgm:t>
    </dgm:pt>
    <dgm:pt modelId="{DFABCF84-F76E-4131-ACBD-1BC743F3CFC4}" type="sibTrans" cxnId="{AB2DB6D7-DF00-4170-A27C-B8DB5CDB2131}">
      <dgm:prSet/>
      <dgm:spPr/>
      <dgm:t>
        <a:bodyPr/>
        <a:lstStyle/>
        <a:p>
          <a:endParaRPr lang="tr-TR"/>
        </a:p>
      </dgm:t>
    </dgm:pt>
    <dgm:pt modelId="{B16C5BBC-2EFD-4E10-ACB2-CB47B455C733}">
      <dgm:prSet phldrT="[Metin]"/>
      <dgm:spPr/>
      <dgm:t>
        <a:bodyPr/>
        <a:lstStyle/>
        <a:p>
          <a:r>
            <a:rPr lang="tr-TR" dirty="0"/>
            <a:t>Elektro-</a:t>
          </a:r>
          <a:r>
            <a:rPr lang="tr-TR" dirty="0" err="1"/>
            <a:t>Reolojik</a:t>
          </a:r>
          <a:r>
            <a:rPr lang="tr-TR" dirty="0"/>
            <a:t> Akışkanlar</a:t>
          </a:r>
        </a:p>
      </dgm:t>
    </dgm:pt>
    <dgm:pt modelId="{AD2F350E-988D-4634-9F85-720A0F706478}" type="parTrans" cxnId="{9EB82564-DBB1-4229-8D47-01CAC55F076F}">
      <dgm:prSet/>
      <dgm:spPr/>
      <dgm:t>
        <a:bodyPr/>
        <a:lstStyle/>
        <a:p>
          <a:endParaRPr lang="tr-TR"/>
        </a:p>
      </dgm:t>
    </dgm:pt>
    <dgm:pt modelId="{C7EB8F9F-17CC-4864-99B7-8F67BA9B5A0D}" type="sibTrans" cxnId="{9EB82564-DBB1-4229-8D47-01CAC55F076F}">
      <dgm:prSet/>
      <dgm:spPr/>
      <dgm:t>
        <a:bodyPr/>
        <a:lstStyle/>
        <a:p>
          <a:endParaRPr lang="tr-TR"/>
        </a:p>
      </dgm:t>
    </dgm:pt>
    <dgm:pt modelId="{00BF0C11-A364-468A-A809-F4051C789FF7}">
      <dgm:prSet phldrT="[Metin]"/>
      <dgm:spPr/>
      <dgm:t>
        <a:bodyPr/>
        <a:lstStyle/>
        <a:p>
          <a:r>
            <a:rPr lang="tr-TR" dirty="0" err="1"/>
            <a:t>Piezoelektrik</a:t>
          </a:r>
          <a:r>
            <a:rPr lang="tr-TR" dirty="0"/>
            <a:t> Malzemeler</a:t>
          </a:r>
        </a:p>
      </dgm:t>
    </dgm:pt>
    <dgm:pt modelId="{0A3326BC-BB7B-49C0-9743-956A7811307B}" type="parTrans" cxnId="{9292C175-13FB-4DFB-9156-1F9D0F1C1E9B}">
      <dgm:prSet/>
      <dgm:spPr/>
      <dgm:t>
        <a:bodyPr/>
        <a:lstStyle/>
        <a:p>
          <a:endParaRPr lang="tr-TR"/>
        </a:p>
      </dgm:t>
    </dgm:pt>
    <dgm:pt modelId="{8A0C7FA8-8C69-401E-8B85-65B55C516588}" type="sibTrans" cxnId="{9292C175-13FB-4DFB-9156-1F9D0F1C1E9B}">
      <dgm:prSet/>
      <dgm:spPr/>
      <dgm:t>
        <a:bodyPr/>
        <a:lstStyle/>
        <a:p>
          <a:endParaRPr lang="tr-TR"/>
        </a:p>
      </dgm:t>
    </dgm:pt>
    <dgm:pt modelId="{EE69D51F-C975-4498-9619-72B82378C2B4}">
      <dgm:prSet phldrT="[Metin]"/>
      <dgm:spPr/>
      <dgm:t>
        <a:bodyPr/>
        <a:lstStyle/>
        <a:p>
          <a:r>
            <a:rPr lang="tr-TR" dirty="0" err="1"/>
            <a:t>Manyetostriktif</a:t>
          </a:r>
          <a:r>
            <a:rPr lang="tr-TR" dirty="0"/>
            <a:t> Malzemeler</a:t>
          </a:r>
        </a:p>
      </dgm:t>
    </dgm:pt>
    <dgm:pt modelId="{EF306D13-E097-4102-B39E-30C3FB93FFBD}" type="parTrans" cxnId="{DBDCD6F7-19BD-4775-994C-87C2578DC0E0}">
      <dgm:prSet/>
      <dgm:spPr/>
      <dgm:t>
        <a:bodyPr/>
        <a:lstStyle/>
        <a:p>
          <a:endParaRPr lang="tr-TR"/>
        </a:p>
      </dgm:t>
    </dgm:pt>
    <dgm:pt modelId="{E979E7A9-A828-45AC-A274-2B78F7F1BA2B}" type="sibTrans" cxnId="{DBDCD6F7-19BD-4775-994C-87C2578DC0E0}">
      <dgm:prSet/>
      <dgm:spPr/>
      <dgm:t>
        <a:bodyPr/>
        <a:lstStyle/>
        <a:p>
          <a:endParaRPr lang="tr-TR"/>
        </a:p>
      </dgm:t>
    </dgm:pt>
    <dgm:pt modelId="{92102C86-D670-4E7E-B3F3-ABE7B96D8C9D}" type="pres">
      <dgm:prSet presAssocID="{D7A4034B-BAF0-4A3C-B386-969D5C7812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D84CC43-F3E9-4FD9-A04F-853B3BC92F75}" type="pres">
      <dgm:prSet presAssocID="{1129865E-2CA2-4C19-9577-2422AC58612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6EEE52-42F7-42D9-9F21-9D115ADD4EF8}" type="pres">
      <dgm:prSet presAssocID="{D3A41027-6B44-4950-99BA-DA6D8FBFB8D0}" presName="spacer" presStyleCnt="0"/>
      <dgm:spPr/>
    </dgm:pt>
    <dgm:pt modelId="{D2F34E87-D5B1-4940-800F-90FFAC9431BE}" type="pres">
      <dgm:prSet presAssocID="{00BF0C11-A364-468A-A809-F4051C789FF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3290E8-E1B3-4929-8C8D-11AF04FCCFF7}" type="pres">
      <dgm:prSet presAssocID="{8A0C7FA8-8C69-401E-8B85-65B55C516588}" presName="spacer" presStyleCnt="0"/>
      <dgm:spPr/>
    </dgm:pt>
    <dgm:pt modelId="{FA83C24E-D9B9-45AC-9AFD-AF599D772D4A}" type="pres">
      <dgm:prSet presAssocID="{EE69D51F-C975-4498-9619-72B82378C2B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16C8F6-F4F7-43E5-B9E3-9F4D4D4FEB5D}" type="pres">
      <dgm:prSet presAssocID="{E979E7A9-A828-45AC-A274-2B78F7F1BA2B}" presName="spacer" presStyleCnt="0"/>
      <dgm:spPr/>
    </dgm:pt>
    <dgm:pt modelId="{576D7685-6B4D-4437-BAB7-8A023F28391B}" type="pres">
      <dgm:prSet presAssocID="{8219BD3F-1F25-4959-BF95-5E494B99D7B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E5DC53-AAC2-488F-93FE-1D9FB23C569A}" type="pres">
      <dgm:prSet presAssocID="{DFABCF84-F76E-4131-ACBD-1BC743F3CFC4}" presName="spacer" presStyleCnt="0"/>
      <dgm:spPr/>
    </dgm:pt>
    <dgm:pt modelId="{A0918A2F-1C1B-4E14-9974-05F08F48130A}" type="pres">
      <dgm:prSet presAssocID="{B16C5BBC-2EFD-4E10-ACB2-CB47B455C73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292C175-13FB-4DFB-9156-1F9D0F1C1E9B}" srcId="{D7A4034B-BAF0-4A3C-B386-969D5C781248}" destId="{00BF0C11-A364-468A-A809-F4051C789FF7}" srcOrd="1" destOrd="0" parTransId="{0A3326BC-BB7B-49C0-9743-956A7811307B}" sibTransId="{8A0C7FA8-8C69-401E-8B85-65B55C516588}"/>
    <dgm:cxn modelId="{2F24FF15-E0B8-4866-BDE2-88C17FCC333E}" type="presOf" srcId="{B16C5BBC-2EFD-4E10-ACB2-CB47B455C733}" destId="{A0918A2F-1C1B-4E14-9974-05F08F48130A}" srcOrd="0" destOrd="0" presId="urn:microsoft.com/office/officeart/2005/8/layout/vList2"/>
    <dgm:cxn modelId="{EF2C8E0B-0E6D-44A8-9D66-246883C4C905}" type="presOf" srcId="{00BF0C11-A364-468A-A809-F4051C789FF7}" destId="{D2F34E87-D5B1-4940-800F-90FFAC9431BE}" srcOrd="0" destOrd="0" presId="urn:microsoft.com/office/officeart/2005/8/layout/vList2"/>
    <dgm:cxn modelId="{960DA36F-6AC2-4B2E-B23F-475F06E62344}" srcId="{D7A4034B-BAF0-4A3C-B386-969D5C781248}" destId="{1129865E-2CA2-4C19-9577-2422AC586120}" srcOrd="0" destOrd="0" parTransId="{A42BF326-4850-402F-A912-ECE418F023CE}" sibTransId="{D3A41027-6B44-4950-99BA-DA6D8FBFB8D0}"/>
    <dgm:cxn modelId="{9EB82564-DBB1-4229-8D47-01CAC55F076F}" srcId="{D7A4034B-BAF0-4A3C-B386-969D5C781248}" destId="{B16C5BBC-2EFD-4E10-ACB2-CB47B455C733}" srcOrd="4" destOrd="0" parTransId="{AD2F350E-988D-4634-9F85-720A0F706478}" sibTransId="{C7EB8F9F-17CC-4864-99B7-8F67BA9B5A0D}"/>
    <dgm:cxn modelId="{F23BE33D-6493-4350-A478-7AB24ACF35B9}" type="presOf" srcId="{EE69D51F-C975-4498-9619-72B82378C2B4}" destId="{FA83C24E-D9B9-45AC-9AFD-AF599D772D4A}" srcOrd="0" destOrd="0" presId="urn:microsoft.com/office/officeart/2005/8/layout/vList2"/>
    <dgm:cxn modelId="{071AFA54-8A44-4C24-89EC-50BD2CBC3C6D}" type="presOf" srcId="{8219BD3F-1F25-4959-BF95-5E494B99D7BD}" destId="{576D7685-6B4D-4437-BAB7-8A023F28391B}" srcOrd="0" destOrd="0" presId="urn:microsoft.com/office/officeart/2005/8/layout/vList2"/>
    <dgm:cxn modelId="{DBDCD6F7-19BD-4775-994C-87C2578DC0E0}" srcId="{D7A4034B-BAF0-4A3C-B386-969D5C781248}" destId="{EE69D51F-C975-4498-9619-72B82378C2B4}" srcOrd="2" destOrd="0" parTransId="{EF306D13-E097-4102-B39E-30C3FB93FFBD}" sibTransId="{E979E7A9-A828-45AC-A274-2B78F7F1BA2B}"/>
    <dgm:cxn modelId="{1D95D962-2593-4628-AD49-65E333D5478B}" type="presOf" srcId="{1129865E-2CA2-4C19-9577-2422AC586120}" destId="{7D84CC43-F3E9-4FD9-A04F-853B3BC92F75}" srcOrd="0" destOrd="0" presId="urn:microsoft.com/office/officeart/2005/8/layout/vList2"/>
    <dgm:cxn modelId="{FD1E794D-320E-48A2-872B-2496957CBC2B}" type="presOf" srcId="{D7A4034B-BAF0-4A3C-B386-969D5C781248}" destId="{92102C86-D670-4E7E-B3F3-ABE7B96D8C9D}" srcOrd="0" destOrd="0" presId="urn:microsoft.com/office/officeart/2005/8/layout/vList2"/>
    <dgm:cxn modelId="{AB2DB6D7-DF00-4170-A27C-B8DB5CDB2131}" srcId="{D7A4034B-BAF0-4A3C-B386-969D5C781248}" destId="{8219BD3F-1F25-4959-BF95-5E494B99D7BD}" srcOrd="3" destOrd="0" parTransId="{FF7DFD77-B87B-42C3-A19D-E3C0ABD98C43}" sibTransId="{DFABCF84-F76E-4131-ACBD-1BC743F3CFC4}"/>
    <dgm:cxn modelId="{6BB4E479-FDF6-4994-B8FF-B561F6A4E3D4}" type="presParOf" srcId="{92102C86-D670-4E7E-B3F3-ABE7B96D8C9D}" destId="{7D84CC43-F3E9-4FD9-A04F-853B3BC92F75}" srcOrd="0" destOrd="0" presId="urn:microsoft.com/office/officeart/2005/8/layout/vList2"/>
    <dgm:cxn modelId="{F5DDD04B-B481-4A27-BC96-43E66AC9D0EE}" type="presParOf" srcId="{92102C86-D670-4E7E-B3F3-ABE7B96D8C9D}" destId="{5F6EEE52-42F7-42D9-9F21-9D115ADD4EF8}" srcOrd="1" destOrd="0" presId="urn:microsoft.com/office/officeart/2005/8/layout/vList2"/>
    <dgm:cxn modelId="{68C6240B-46E9-4DCD-BF18-5CC7C2F19AEB}" type="presParOf" srcId="{92102C86-D670-4E7E-B3F3-ABE7B96D8C9D}" destId="{D2F34E87-D5B1-4940-800F-90FFAC9431BE}" srcOrd="2" destOrd="0" presId="urn:microsoft.com/office/officeart/2005/8/layout/vList2"/>
    <dgm:cxn modelId="{C0AD5717-45AC-4793-A2E7-499402F8FDCB}" type="presParOf" srcId="{92102C86-D670-4E7E-B3F3-ABE7B96D8C9D}" destId="{B23290E8-E1B3-4929-8C8D-11AF04FCCFF7}" srcOrd="3" destOrd="0" presId="urn:microsoft.com/office/officeart/2005/8/layout/vList2"/>
    <dgm:cxn modelId="{C8BC6BFC-F607-4F0B-92A0-3C0A0233145B}" type="presParOf" srcId="{92102C86-D670-4E7E-B3F3-ABE7B96D8C9D}" destId="{FA83C24E-D9B9-45AC-9AFD-AF599D772D4A}" srcOrd="4" destOrd="0" presId="urn:microsoft.com/office/officeart/2005/8/layout/vList2"/>
    <dgm:cxn modelId="{9A663CEA-1F47-4238-8880-292267C35B42}" type="presParOf" srcId="{92102C86-D670-4E7E-B3F3-ABE7B96D8C9D}" destId="{1416C8F6-F4F7-43E5-B9E3-9F4D4D4FEB5D}" srcOrd="5" destOrd="0" presId="urn:microsoft.com/office/officeart/2005/8/layout/vList2"/>
    <dgm:cxn modelId="{0998051F-8C7B-4683-A6CB-49F9C14B1929}" type="presParOf" srcId="{92102C86-D670-4E7E-B3F3-ABE7B96D8C9D}" destId="{576D7685-6B4D-4437-BAB7-8A023F28391B}" srcOrd="6" destOrd="0" presId="urn:microsoft.com/office/officeart/2005/8/layout/vList2"/>
    <dgm:cxn modelId="{3809A89E-3D02-4376-A9D9-978A2DEFFA99}" type="presParOf" srcId="{92102C86-D670-4E7E-B3F3-ABE7B96D8C9D}" destId="{0DE5DC53-AAC2-488F-93FE-1D9FB23C569A}" srcOrd="7" destOrd="0" presId="urn:microsoft.com/office/officeart/2005/8/layout/vList2"/>
    <dgm:cxn modelId="{AE5FD047-3A60-425A-AC94-68D1CFDD8D86}" type="presParOf" srcId="{92102C86-D670-4E7E-B3F3-ABE7B96D8C9D}" destId="{A0918A2F-1C1B-4E14-9974-05F08F48130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ADFE9B-1666-46FA-BD71-E3DDE5B66BCF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85C3CCD-D8B8-4687-B1A6-B22095E65A6E}">
      <dgm:prSet phldrT="[Metin]"/>
      <dgm:spPr/>
      <dgm:t>
        <a:bodyPr/>
        <a:lstStyle/>
        <a:p>
          <a:r>
            <a:rPr lang="tr-TR" dirty="0"/>
            <a:t>Mekanik Enerji</a:t>
          </a:r>
        </a:p>
      </dgm:t>
    </dgm:pt>
    <dgm:pt modelId="{7AB03A90-8A1D-4C90-BFD1-0AB5806AF428}" type="parTrans" cxnId="{55858C4F-041D-4B64-B960-0EBD00E31A12}">
      <dgm:prSet/>
      <dgm:spPr/>
      <dgm:t>
        <a:bodyPr/>
        <a:lstStyle/>
        <a:p>
          <a:endParaRPr lang="tr-TR"/>
        </a:p>
      </dgm:t>
    </dgm:pt>
    <dgm:pt modelId="{51381842-88C6-4292-A47C-790989D0F484}" type="sibTrans" cxnId="{55858C4F-041D-4B64-B960-0EBD00E31A12}">
      <dgm:prSet/>
      <dgm:spPr/>
      <dgm:t>
        <a:bodyPr/>
        <a:lstStyle/>
        <a:p>
          <a:endParaRPr lang="tr-TR"/>
        </a:p>
      </dgm:t>
    </dgm:pt>
    <dgm:pt modelId="{B9C115C3-AA0B-431E-AAEF-E6D32B631054}">
      <dgm:prSet phldrT="[Metin]"/>
      <dgm:spPr/>
      <dgm:t>
        <a:bodyPr/>
        <a:lstStyle/>
        <a:p>
          <a:r>
            <a:rPr lang="tr-TR" dirty="0"/>
            <a:t>Elektrik Enerjisi</a:t>
          </a:r>
        </a:p>
      </dgm:t>
    </dgm:pt>
    <dgm:pt modelId="{74E4BEC0-6D54-4EDD-8747-210D82C1253F}" type="parTrans" cxnId="{14D1E094-35C2-47A9-935A-78C8BB0BCC08}">
      <dgm:prSet/>
      <dgm:spPr/>
      <dgm:t>
        <a:bodyPr/>
        <a:lstStyle/>
        <a:p>
          <a:endParaRPr lang="tr-TR"/>
        </a:p>
      </dgm:t>
    </dgm:pt>
    <dgm:pt modelId="{D33997AB-A9A5-4F0D-8DE1-D0245337AD6C}" type="sibTrans" cxnId="{14D1E094-35C2-47A9-935A-78C8BB0BCC08}">
      <dgm:prSet/>
      <dgm:spPr/>
      <dgm:t>
        <a:bodyPr/>
        <a:lstStyle/>
        <a:p>
          <a:endParaRPr lang="tr-TR"/>
        </a:p>
      </dgm:t>
    </dgm:pt>
    <dgm:pt modelId="{A18FBB18-A4AC-47A3-A838-970F7F784FCB}" type="pres">
      <dgm:prSet presAssocID="{EAADFE9B-1666-46FA-BD71-E3DDE5B66BCF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EB392E58-8D54-4310-8D1E-944B5BCE513C}" type="pres">
      <dgm:prSet presAssocID="{EAADFE9B-1666-46FA-BD71-E3DDE5B66BCF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456F6F-53C3-4C65-B20C-508329BAFB27}" type="pres">
      <dgm:prSet presAssocID="{EAADFE9B-1666-46FA-BD71-E3DDE5B66BCF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tr-TR"/>
        </a:p>
      </dgm:t>
    </dgm:pt>
    <dgm:pt modelId="{83AC1548-4B5C-471E-BE8C-C413AE8F84F2}" type="pres">
      <dgm:prSet presAssocID="{EAADFE9B-1666-46FA-BD71-E3DDE5B66BCF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ACDE14-85DD-4114-B9F9-2787ECE8E1D3}" type="pres">
      <dgm:prSet presAssocID="{EAADFE9B-1666-46FA-BD71-E3DDE5B66BCF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57B9A3F2-A40C-40D9-AEEB-D64D85D28DF5}" type="pres">
      <dgm:prSet presAssocID="{EAADFE9B-1666-46FA-BD71-E3DDE5B66BCF}" presName="TopArrow" presStyleLbl="node1" presStyleIdx="0" presStyleCnt="2"/>
      <dgm:spPr/>
    </dgm:pt>
    <dgm:pt modelId="{2E668D68-2754-4C9F-8EA9-97FC19F64CE5}" type="pres">
      <dgm:prSet presAssocID="{EAADFE9B-1666-46FA-BD71-E3DDE5B66BCF}" presName="BottomArrow" presStyleLbl="node1" presStyleIdx="1" presStyleCnt="2"/>
      <dgm:spPr/>
    </dgm:pt>
  </dgm:ptLst>
  <dgm:cxnLst>
    <dgm:cxn modelId="{541904B6-5D23-4158-ADE1-4BC235A07A7E}" type="presOf" srcId="{985C3CCD-D8B8-4687-B1A6-B22095E65A6E}" destId="{A7456F6F-53C3-4C65-B20C-508329BAFB27}" srcOrd="1" destOrd="0" presId="urn:microsoft.com/office/officeart/2009/layout/ReverseList"/>
    <dgm:cxn modelId="{7BDC0DE8-9206-45B1-A478-18F867D627FD}" type="presOf" srcId="{B9C115C3-AA0B-431E-AAEF-E6D32B631054}" destId="{83AC1548-4B5C-471E-BE8C-C413AE8F84F2}" srcOrd="0" destOrd="0" presId="urn:microsoft.com/office/officeart/2009/layout/ReverseList"/>
    <dgm:cxn modelId="{14D1E094-35C2-47A9-935A-78C8BB0BCC08}" srcId="{EAADFE9B-1666-46FA-BD71-E3DDE5B66BCF}" destId="{B9C115C3-AA0B-431E-AAEF-E6D32B631054}" srcOrd="1" destOrd="0" parTransId="{74E4BEC0-6D54-4EDD-8747-210D82C1253F}" sibTransId="{D33997AB-A9A5-4F0D-8DE1-D0245337AD6C}"/>
    <dgm:cxn modelId="{B448B6FB-900E-4619-91B4-F857BA6090B9}" type="presOf" srcId="{B9C115C3-AA0B-431E-AAEF-E6D32B631054}" destId="{42ACDE14-85DD-4114-B9F9-2787ECE8E1D3}" srcOrd="1" destOrd="0" presId="urn:microsoft.com/office/officeart/2009/layout/ReverseList"/>
    <dgm:cxn modelId="{7A3731D6-44E0-4EE2-9FEC-61474CB03867}" type="presOf" srcId="{985C3CCD-D8B8-4687-B1A6-B22095E65A6E}" destId="{EB392E58-8D54-4310-8D1E-944B5BCE513C}" srcOrd="0" destOrd="0" presId="urn:microsoft.com/office/officeart/2009/layout/ReverseList"/>
    <dgm:cxn modelId="{73E07428-46C2-4AFD-AFF9-DDD3F435F114}" type="presOf" srcId="{EAADFE9B-1666-46FA-BD71-E3DDE5B66BCF}" destId="{A18FBB18-A4AC-47A3-A838-970F7F784FCB}" srcOrd="0" destOrd="0" presId="urn:microsoft.com/office/officeart/2009/layout/ReverseList"/>
    <dgm:cxn modelId="{55858C4F-041D-4B64-B960-0EBD00E31A12}" srcId="{EAADFE9B-1666-46FA-BD71-E3DDE5B66BCF}" destId="{985C3CCD-D8B8-4687-B1A6-B22095E65A6E}" srcOrd="0" destOrd="0" parTransId="{7AB03A90-8A1D-4C90-BFD1-0AB5806AF428}" sibTransId="{51381842-88C6-4292-A47C-790989D0F484}"/>
    <dgm:cxn modelId="{C5F7D27E-CB5A-4A43-A32C-76F96ED8597C}" type="presParOf" srcId="{A18FBB18-A4AC-47A3-A838-970F7F784FCB}" destId="{EB392E58-8D54-4310-8D1E-944B5BCE513C}" srcOrd="0" destOrd="0" presId="urn:microsoft.com/office/officeart/2009/layout/ReverseList"/>
    <dgm:cxn modelId="{CB4E4014-5DB1-4D92-A22D-DB50DE6EDD7D}" type="presParOf" srcId="{A18FBB18-A4AC-47A3-A838-970F7F784FCB}" destId="{A7456F6F-53C3-4C65-B20C-508329BAFB27}" srcOrd="1" destOrd="0" presId="urn:microsoft.com/office/officeart/2009/layout/ReverseList"/>
    <dgm:cxn modelId="{D50398D2-7173-4E88-B863-8255A642DA61}" type="presParOf" srcId="{A18FBB18-A4AC-47A3-A838-970F7F784FCB}" destId="{83AC1548-4B5C-471E-BE8C-C413AE8F84F2}" srcOrd="2" destOrd="0" presId="urn:microsoft.com/office/officeart/2009/layout/ReverseList"/>
    <dgm:cxn modelId="{93521D24-B468-45DB-9678-AC1AFFDB07B7}" type="presParOf" srcId="{A18FBB18-A4AC-47A3-A838-970F7F784FCB}" destId="{42ACDE14-85DD-4114-B9F9-2787ECE8E1D3}" srcOrd="3" destOrd="0" presId="urn:microsoft.com/office/officeart/2009/layout/ReverseList"/>
    <dgm:cxn modelId="{56ABD736-0646-466A-AD2F-DACC231B6516}" type="presParOf" srcId="{A18FBB18-A4AC-47A3-A838-970F7F784FCB}" destId="{57B9A3F2-A40C-40D9-AEEB-D64D85D28DF5}" srcOrd="4" destOrd="0" presId="urn:microsoft.com/office/officeart/2009/layout/ReverseList"/>
    <dgm:cxn modelId="{284C1C57-EB30-480F-877A-6E38C8197C21}" type="presParOf" srcId="{A18FBB18-A4AC-47A3-A838-970F7F784FCB}" destId="{2E668D68-2754-4C9F-8EA9-97FC19F64CE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006B2-9C18-4ADF-B70D-1FC4287B0786}">
      <dsp:nvSpPr>
        <dsp:cNvPr id="0" name=""/>
        <dsp:cNvSpPr/>
      </dsp:nvSpPr>
      <dsp:spPr>
        <a:xfrm>
          <a:off x="527843" y="649113"/>
          <a:ext cx="2095500" cy="18317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50" kern="1200" dirty="0" smtClean="0"/>
            <a:t>Gerilme</a:t>
          </a:r>
          <a:endParaRPr lang="tr-TR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50" kern="1200" dirty="0" smtClean="0"/>
            <a:t>Gerinim</a:t>
          </a:r>
          <a:endParaRPr lang="tr-TR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50" kern="1200" dirty="0" smtClean="0"/>
            <a:t>Sıcaklık</a:t>
          </a:r>
          <a:endParaRPr lang="tr-TR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50" kern="1200" dirty="0" smtClean="0"/>
            <a:t>Nem</a:t>
          </a:r>
          <a:endParaRPr lang="tr-TR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50" kern="1200" dirty="0" err="1" smtClean="0"/>
            <a:t>pH</a:t>
          </a:r>
          <a:endParaRPr lang="tr-TR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50" kern="1200" dirty="0" smtClean="0"/>
            <a:t>Elektrik Alan</a:t>
          </a:r>
          <a:endParaRPr lang="tr-TR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50" kern="1200" dirty="0" smtClean="0"/>
            <a:t>Manyetik Alan</a:t>
          </a:r>
          <a:endParaRPr lang="tr-TR" sz="1050" kern="1200" dirty="0"/>
        </a:p>
      </dsp:txBody>
      <dsp:txXfrm>
        <a:off x="1051718" y="923873"/>
        <a:ext cx="1021556" cy="1282211"/>
      </dsp:txXfrm>
    </dsp:sp>
    <dsp:sp modelId="{8F3E6027-0D99-4075-8D3C-FB3AED1CDBCB}">
      <dsp:nvSpPr>
        <dsp:cNvPr id="0" name=""/>
        <dsp:cNvSpPr/>
      </dsp:nvSpPr>
      <dsp:spPr>
        <a:xfrm>
          <a:off x="3968" y="1041103"/>
          <a:ext cx="1047750" cy="1047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Çevresel Değişiklik</a:t>
          </a:r>
          <a:endParaRPr lang="tr-TR" sz="1200" kern="1200" dirty="0"/>
        </a:p>
      </dsp:txBody>
      <dsp:txXfrm>
        <a:off x="157407" y="1194542"/>
        <a:ext cx="740872" cy="740872"/>
      </dsp:txXfrm>
    </dsp:sp>
    <dsp:sp modelId="{5567F5C2-37BD-49AA-9B94-297972868674}">
      <dsp:nvSpPr>
        <dsp:cNvPr id="0" name=""/>
        <dsp:cNvSpPr/>
      </dsp:nvSpPr>
      <dsp:spPr>
        <a:xfrm>
          <a:off x="3278187" y="649113"/>
          <a:ext cx="2095500" cy="1831730"/>
        </a:xfrm>
        <a:prstGeom prst="rightArrow">
          <a:avLst>
            <a:gd name="adj1" fmla="val 70000"/>
            <a:gd name="adj2" fmla="val 50000"/>
          </a:avLst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77EAD-F9BB-4CD3-910B-CB0A893DD73A}">
      <dsp:nvSpPr>
        <dsp:cNvPr id="0" name=""/>
        <dsp:cNvSpPr/>
      </dsp:nvSpPr>
      <dsp:spPr>
        <a:xfrm>
          <a:off x="2203332" y="1041658"/>
          <a:ext cx="1047750" cy="104775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Akıllı Malzeme</a:t>
          </a:r>
          <a:endParaRPr lang="tr-TR" sz="1200" kern="1200" dirty="0"/>
        </a:p>
      </dsp:txBody>
      <dsp:txXfrm>
        <a:off x="2356771" y="1195097"/>
        <a:ext cx="740872" cy="740872"/>
      </dsp:txXfrm>
    </dsp:sp>
    <dsp:sp modelId="{E90D69A4-00D0-41B3-8E3A-492FFE833108}">
      <dsp:nvSpPr>
        <dsp:cNvPr id="0" name=""/>
        <dsp:cNvSpPr/>
      </dsp:nvSpPr>
      <dsp:spPr>
        <a:xfrm>
          <a:off x="4328787" y="293134"/>
          <a:ext cx="2095500" cy="25813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00" kern="1200" dirty="0" smtClean="0"/>
            <a:t>Şekilsel değişiklik</a:t>
          </a:r>
          <a:endParaRPr lang="tr-T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00" kern="1200" dirty="0" smtClean="0"/>
            <a:t>Uzama/Kısalma/Hareket</a:t>
          </a:r>
          <a:endParaRPr lang="tr-T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00" kern="1200" dirty="0" smtClean="0"/>
            <a:t>Akışkanlıkta değişim</a:t>
          </a:r>
          <a:endParaRPr lang="tr-T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00" kern="1200" dirty="0" smtClean="0"/>
            <a:t>Işık</a:t>
          </a:r>
          <a:endParaRPr lang="tr-T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00" kern="1200" dirty="0" smtClean="0"/>
            <a:t>Renk değişimi</a:t>
          </a:r>
          <a:endParaRPr lang="tr-T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00" kern="1200" dirty="0" smtClean="0"/>
            <a:t>Elektrik akımı</a:t>
          </a:r>
          <a:endParaRPr lang="tr-T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00" kern="1200" dirty="0" err="1" smtClean="0"/>
            <a:t>Manyetizasyon</a:t>
          </a:r>
          <a:endParaRPr lang="tr-TR" sz="1000" kern="1200" dirty="0"/>
        </a:p>
      </dsp:txBody>
      <dsp:txXfrm>
        <a:off x="4852662" y="680331"/>
        <a:ext cx="1021556" cy="1806917"/>
      </dsp:txXfrm>
    </dsp:sp>
    <dsp:sp modelId="{21C09342-38C3-4A96-B6C1-229118283FCE}">
      <dsp:nvSpPr>
        <dsp:cNvPr id="0" name=""/>
        <dsp:cNvSpPr/>
      </dsp:nvSpPr>
      <dsp:spPr>
        <a:xfrm>
          <a:off x="3804818" y="1059910"/>
          <a:ext cx="1047750" cy="1047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Yapısal değişiklik ve tepki</a:t>
          </a:r>
          <a:endParaRPr lang="tr-TR" sz="1200" kern="1200" dirty="0"/>
        </a:p>
      </dsp:txBody>
      <dsp:txXfrm>
        <a:off x="3958257" y="1213349"/>
        <a:ext cx="740872" cy="740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88C87-4D35-4AA9-B7F2-22F4F67954C9}">
      <dsp:nvSpPr>
        <dsp:cNvPr id="0" name=""/>
        <dsp:cNvSpPr/>
      </dsp:nvSpPr>
      <dsp:spPr>
        <a:xfrm>
          <a:off x="2545291" y="1250318"/>
          <a:ext cx="3037416" cy="30374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/>
            <a:t>Akıllı Malzemeler</a:t>
          </a:r>
        </a:p>
      </dsp:txBody>
      <dsp:txXfrm>
        <a:off x="2990110" y="1695137"/>
        <a:ext cx="2147778" cy="2147778"/>
      </dsp:txXfrm>
    </dsp:sp>
    <dsp:sp modelId="{71BF19F3-15A2-4DE5-8721-22B1DF6BA011}">
      <dsp:nvSpPr>
        <dsp:cNvPr id="0" name=""/>
        <dsp:cNvSpPr/>
      </dsp:nvSpPr>
      <dsp:spPr>
        <a:xfrm>
          <a:off x="3304645" y="30033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Akıllı sistem imalatı</a:t>
          </a:r>
        </a:p>
      </dsp:txBody>
      <dsp:txXfrm>
        <a:off x="3527055" y="252443"/>
        <a:ext cx="1073888" cy="1073888"/>
      </dsp:txXfrm>
    </dsp:sp>
    <dsp:sp modelId="{36BC8866-68CE-44D9-A3C7-AD35D884C3E2}">
      <dsp:nvSpPr>
        <dsp:cNvPr id="0" name=""/>
        <dsp:cNvSpPr/>
      </dsp:nvSpPr>
      <dsp:spPr>
        <a:xfrm>
          <a:off x="4577133" y="493180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Robotik</a:t>
          </a:r>
        </a:p>
      </dsp:txBody>
      <dsp:txXfrm>
        <a:off x="4799543" y="715590"/>
        <a:ext cx="1073888" cy="1073888"/>
      </dsp:txXfrm>
    </dsp:sp>
    <dsp:sp modelId="{BB6CEAFE-BBF5-4FB1-8AD0-DEA944AF320B}">
      <dsp:nvSpPr>
        <dsp:cNvPr id="0" name=""/>
        <dsp:cNvSpPr/>
      </dsp:nvSpPr>
      <dsp:spPr>
        <a:xfrm>
          <a:off x="5254210" y="1665911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Ortopedi</a:t>
          </a:r>
        </a:p>
      </dsp:txBody>
      <dsp:txXfrm>
        <a:off x="5476620" y="1888321"/>
        <a:ext cx="1073888" cy="1073888"/>
      </dsp:txXfrm>
    </dsp:sp>
    <dsp:sp modelId="{2CFF4407-37B1-4E30-86A4-5036A99157B5}">
      <dsp:nvSpPr>
        <dsp:cNvPr id="0" name=""/>
        <dsp:cNvSpPr/>
      </dsp:nvSpPr>
      <dsp:spPr>
        <a:xfrm>
          <a:off x="5019063" y="2999492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Cam sanayi</a:t>
          </a:r>
        </a:p>
      </dsp:txBody>
      <dsp:txXfrm>
        <a:off x="5241473" y="3221902"/>
        <a:ext cx="1073888" cy="1073888"/>
      </dsp:txXfrm>
    </dsp:sp>
    <dsp:sp modelId="{76880B8D-53A6-4EC3-B18E-CF2C924EA907}">
      <dsp:nvSpPr>
        <dsp:cNvPr id="0" name=""/>
        <dsp:cNvSpPr/>
      </dsp:nvSpPr>
      <dsp:spPr>
        <a:xfrm>
          <a:off x="3981722" y="3869925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Kesiciler</a:t>
          </a:r>
        </a:p>
      </dsp:txBody>
      <dsp:txXfrm>
        <a:off x="4204132" y="4092335"/>
        <a:ext cx="1073888" cy="1073888"/>
      </dsp:txXfrm>
    </dsp:sp>
    <dsp:sp modelId="{D44169D7-54E4-4E1F-8BFE-1C1DFA979306}">
      <dsp:nvSpPr>
        <dsp:cNvPr id="0" name=""/>
        <dsp:cNvSpPr/>
      </dsp:nvSpPr>
      <dsp:spPr>
        <a:xfrm>
          <a:off x="2627569" y="3869925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Otomotiv</a:t>
          </a:r>
        </a:p>
      </dsp:txBody>
      <dsp:txXfrm>
        <a:off x="2849979" y="4092335"/>
        <a:ext cx="1073888" cy="1073888"/>
      </dsp:txXfrm>
    </dsp:sp>
    <dsp:sp modelId="{1AF5B3AC-47E2-4A73-BD37-D89BCE1DC736}">
      <dsp:nvSpPr>
        <dsp:cNvPr id="0" name=""/>
        <dsp:cNvSpPr/>
      </dsp:nvSpPr>
      <dsp:spPr>
        <a:xfrm>
          <a:off x="1590227" y="2999492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Köprüler</a:t>
          </a:r>
        </a:p>
      </dsp:txBody>
      <dsp:txXfrm>
        <a:off x="1812637" y="3221902"/>
        <a:ext cx="1073888" cy="1073888"/>
      </dsp:txXfrm>
    </dsp:sp>
    <dsp:sp modelId="{DC541A7E-8A4A-4D49-85FB-9B54D65A867F}">
      <dsp:nvSpPr>
        <dsp:cNvPr id="0" name=""/>
        <dsp:cNvSpPr/>
      </dsp:nvSpPr>
      <dsp:spPr>
        <a:xfrm>
          <a:off x="1355081" y="1665911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İnşaat sektörü</a:t>
          </a:r>
        </a:p>
      </dsp:txBody>
      <dsp:txXfrm>
        <a:off x="1577491" y="1888321"/>
        <a:ext cx="1073888" cy="1073888"/>
      </dsp:txXfrm>
    </dsp:sp>
    <dsp:sp modelId="{BE9B7BF7-F380-4E83-A674-9F744A509A33}">
      <dsp:nvSpPr>
        <dsp:cNvPr id="0" name=""/>
        <dsp:cNvSpPr/>
      </dsp:nvSpPr>
      <dsp:spPr>
        <a:xfrm>
          <a:off x="2032158" y="493180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Uçak sanayii</a:t>
          </a:r>
        </a:p>
      </dsp:txBody>
      <dsp:txXfrm>
        <a:off x="2254568" y="715590"/>
        <a:ext cx="1073888" cy="1073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4CC43-F3E9-4FD9-A04F-853B3BC92F75}">
      <dsp:nvSpPr>
        <dsp:cNvPr id="0" name=""/>
        <dsp:cNvSpPr/>
      </dsp:nvSpPr>
      <dsp:spPr>
        <a:xfrm>
          <a:off x="0" y="33590"/>
          <a:ext cx="6473825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/>
            <a:t>Şekil Hafızalı Alaşımlar</a:t>
          </a:r>
        </a:p>
      </dsp:txBody>
      <dsp:txXfrm>
        <a:off x="35411" y="69001"/>
        <a:ext cx="6403003" cy="654577"/>
      </dsp:txXfrm>
    </dsp:sp>
    <dsp:sp modelId="{D2F34E87-D5B1-4940-800F-90FFAC9431BE}">
      <dsp:nvSpPr>
        <dsp:cNvPr id="0" name=""/>
        <dsp:cNvSpPr/>
      </dsp:nvSpPr>
      <dsp:spPr>
        <a:xfrm>
          <a:off x="0" y="848270"/>
          <a:ext cx="6473825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err="1"/>
            <a:t>Piezoelektrik</a:t>
          </a:r>
          <a:r>
            <a:rPr lang="tr-TR" sz="3100" kern="1200" dirty="0"/>
            <a:t> Malzemeler</a:t>
          </a:r>
        </a:p>
      </dsp:txBody>
      <dsp:txXfrm>
        <a:off x="35411" y="883681"/>
        <a:ext cx="6403003" cy="654577"/>
      </dsp:txXfrm>
    </dsp:sp>
    <dsp:sp modelId="{FA83C24E-D9B9-45AC-9AFD-AF599D772D4A}">
      <dsp:nvSpPr>
        <dsp:cNvPr id="0" name=""/>
        <dsp:cNvSpPr/>
      </dsp:nvSpPr>
      <dsp:spPr>
        <a:xfrm>
          <a:off x="0" y="1662950"/>
          <a:ext cx="6473825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err="1"/>
            <a:t>Manyetostriktif</a:t>
          </a:r>
          <a:r>
            <a:rPr lang="tr-TR" sz="3100" kern="1200" dirty="0"/>
            <a:t> Malzemeler</a:t>
          </a:r>
        </a:p>
      </dsp:txBody>
      <dsp:txXfrm>
        <a:off x="35411" y="1698361"/>
        <a:ext cx="6403003" cy="654577"/>
      </dsp:txXfrm>
    </dsp:sp>
    <dsp:sp modelId="{576D7685-6B4D-4437-BAB7-8A023F28391B}">
      <dsp:nvSpPr>
        <dsp:cNvPr id="0" name=""/>
        <dsp:cNvSpPr/>
      </dsp:nvSpPr>
      <dsp:spPr>
        <a:xfrm>
          <a:off x="0" y="2477630"/>
          <a:ext cx="6473825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/>
            <a:t>Manyeto-</a:t>
          </a:r>
          <a:r>
            <a:rPr lang="tr-TR" sz="3100" kern="1200" dirty="0" err="1"/>
            <a:t>Reolojik</a:t>
          </a:r>
          <a:r>
            <a:rPr lang="tr-TR" sz="3100" kern="1200" dirty="0"/>
            <a:t> Akışkanlar</a:t>
          </a:r>
        </a:p>
      </dsp:txBody>
      <dsp:txXfrm>
        <a:off x="35411" y="2513041"/>
        <a:ext cx="6403003" cy="654577"/>
      </dsp:txXfrm>
    </dsp:sp>
    <dsp:sp modelId="{A0918A2F-1C1B-4E14-9974-05F08F48130A}">
      <dsp:nvSpPr>
        <dsp:cNvPr id="0" name=""/>
        <dsp:cNvSpPr/>
      </dsp:nvSpPr>
      <dsp:spPr>
        <a:xfrm>
          <a:off x="0" y="3292310"/>
          <a:ext cx="6473825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/>
            <a:t>Elektro-</a:t>
          </a:r>
          <a:r>
            <a:rPr lang="tr-TR" sz="3100" kern="1200" dirty="0" err="1"/>
            <a:t>Reolojik</a:t>
          </a:r>
          <a:r>
            <a:rPr lang="tr-TR" sz="3100" kern="1200" dirty="0"/>
            <a:t> Akışkanlar</a:t>
          </a:r>
        </a:p>
      </dsp:txBody>
      <dsp:txXfrm>
        <a:off x="35411" y="3327721"/>
        <a:ext cx="6403003" cy="654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56F6F-53C3-4C65-B20C-508329BAFB27}">
      <dsp:nvSpPr>
        <dsp:cNvPr id="0" name=""/>
        <dsp:cNvSpPr/>
      </dsp:nvSpPr>
      <dsp:spPr>
        <a:xfrm rot="16200000">
          <a:off x="-377237" y="1230015"/>
          <a:ext cx="2604580" cy="15916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158750" rIns="142875" bIns="1587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Mekanik Enerji</a:t>
          </a:r>
        </a:p>
      </dsp:txBody>
      <dsp:txXfrm rot="5400000">
        <a:off x="206928" y="801275"/>
        <a:ext cx="1513961" cy="2449154"/>
      </dsp:txXfrm>
    </dsp:sp>
    <dsp:sp modelId="{42ACDE14-85DD-4114-B9F9-2787ECE8E1D3}">
      <dsp:nvSpPr>
        <dsp:cNvPr id="0" name=""/>
        <dsp:cNvSpPr/>
      </dsp:nvSpPr>
      <dsp:spPr>
        <a:xfrm rot="5400000">
          <a:off x="1286712" y="1230015"/>
          <a:ext cx="2604580" cy="15916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58750" rIns="95250" bIns="1587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Elektrik Enerjisi</a:t>
          </a:r>
        </a:p>
      </dsp:txBody>
      <dsp:txXfrm rot="-5400000">
        <a:off x="1793165" y="801276"/>
        <a:ext cx="1513961" cy="2449154"/>
      </dsp:txXfrm>
    </dsp:sp>
    <dsp:sp modelId="{57B9A3F2-A40C-40D9-AEEB-D64D85D28DF5}">
      <dsp:nvSpPr>
        <dsp:cNvPr id="0" name=""/>
        <dsp:cNvSpPr/>
      </dsp:nvSpPr>
      <dsp:spPr>
        <a:xfrm>
          <a:off x="924890" y="0"/>
          <a:ext cx="1663949" cy="166386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68D68-2754-4C9F-8EA9-97FC19F64CE5}">
      <dsp:nvSpPr>
        <dsp:cNvPr id="0" name=""/>
        <dsp:cNvSpPr/>
      </dsp:nvSpPr>
      <dsp:spPr>
        <a:xfrm rot="10800000">
          <a:off x="924890" y="2387431"/>
          <a:ext cx="1663949" cy="166386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9CED-0D5B-4766-B351-F0F7BB5BD83B}" type="datetimeFigureOut">
              <a:rPr lang="tr-TR" smtClean="0"/>
              <a:t>20.03.2023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D45DF-C5DA-451E-929B-D5068682A4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29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81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65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14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320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tr-TR"/>
              <a:t>Biyomedikal Teknoloji_Ders#4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46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8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41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12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33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11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71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tr-TR"/>
              <a:t>20.03.2023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tr-TR"/>
              <a:t>Biyomedikal Teknoloji_Ders#4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21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-qAxKJoSU&amp;ab_channel=engineergu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62PL5vmfNw&amp;ab_channel=MITK12Videos" TargetMode="External"/><Relationship Id="rId4" Type="http://schemas.openxmlformats.org/officeDocument/2006/relationships/hyperlink" Target="https://www.youtube.com/watch?v=4Yi4epJ83EE&amp;ab_channel=Rimstar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K57cbOhA5g&amp;ab_channel=Thoisoi2-ChemicalExperiments%21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oanews.com/a/metal-muscles-flex-a-new-bionic-hand/2883920.html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uw9frP1GNo&amp;ab_channel=StHelensEngineering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Biyomedikal Teknoloji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Eskişehir Osmangazi Üniversitesi</a:t>
            </a:r>
          </a:p>
          <a:p>
            <a:r>
              <a:rPr lang="tr-TR" dirty="0"/>
              <a:t>Ortopedik Protez ve </a:t>
            </a:r>
            <a:r>
              <a:rPr lang="tr-TR" dirty="0" err="1"/>
              <a:t>Ortez</a:t>
            </a:r>
            <a:r>
              <a:rPr lang="tr-TR" dirty="0"/>
              <a:t> Programı</a:t>
            </a:r>
          </a:p>
          <a:p>
            <a:r>
              <a:rPr lang="tr-TR" dirty="0"/>
              <a:t>Dr. </a:t>
            </a:r>
            <a:r>
              <a:rPr lang="tr-TR" dirty="0" err="1"/>
              <a:t>Öğr</a:t>
            </a:r>
            <a:r>
              <a:rPr lang="tr-TR" dirty="0"/>
              <a:t>. Üyesi Ömer Burak İSTANBULLU</a:t>
            </a:r>
          </a:p>
        </p:txBody>
      </p:sp>
      <p:sp>
        <p:nvSpPr>
          <p:cNvPr id="4" name="Unvan 6"/>
          <p:cNvSpPr txBox="1">
            <a:spLocks/>
          </p:cNvSpPr>
          <p:nvPr/>
        </p:nvSpPr>
        <p:spPr>
          <a:xfrm>
            <a:off x="9346395" y="5348053"/>
            <a:ext cx="160020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dirty="0"/>
              <a:t>DERS-4</a:t>
            </a:r>
          </a:p>
        </p:txBody>
      </p:sp>
      <p:sp>
        <p:nvSpPr>
          <p:cNvPr id="5" name="Metin Yer Tutucusu 7"/>
          <p:cNvSpPr txBox="1">
            <a:spLocks/>
          </p:cNvSpPr>
          <p:nvPr/>
        </p:nvSpPr>
        <p:spPr>
          <a:xfrm>
            <a:off x="8546295" y="5835218"/>
            <a:ext cx="3200400" cy="54406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AKILLI BİYOMALZEMELER VE PROTEZ-ORTEZ UYGULAMALARI</a:t>
            </a:r>
          </a:p>
        </p:txBody>
      </p:sp>
      <p:sp>
        <p:nvSpPr>
          <p:cNvPr id="7" name="Metin Yer Tutucusu 4"/>
          <p:cNvSpPr txBox="1">
            <a:spLocks/>
          </p:cNvSpPr>
          <p:nvPr/>
        </p:nvSpPr>
        <p:spPr>
          <a:xfrm>
            <a:off x="610530" y="5487659"/>
            <a:ext cx="9052560" cy="1408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tr-TR" sz="1200" i="1" dirty="0">
                <a:solidFill>
                  <a:schemeClr val="tx2"/>
                </a:solidFill>
              </a:rPr>
              <a:t>Biyomedikal Mühendisliği Bölümü (M4 Binası Arkası)</a:t>
            </a:r>
          </a:p>
          <a:p>
            <a:pPr lvl="1" algn="l"/>
            <a:r>
              <a:rPr lang="tr-TR" sz="1200" i="1" dirty="0">
                <a:solidFill>
                  <a:schemeClr val="tx2"/>
                </a:solidFill>
              </a:rPr>
              <a:t>0222 239 37 50 - 3186</a:t>
            </a:r>
          </a:p>
          <a:p>
            <a:pPr lvl="1" algn="l"/>
            <a:r>
              <a:rPr lang="tr-TR" sz="1200" i="1" dirty="0">
                <a:solidFill>
                  <a:schemeClr val="tx2"/>
                </a:solidFill>
              </a:rPr>
              <a:t>oburak.istanbullu@ogu.edu.tr</a:t>
            </a:r>
          </a:p>
        </p:txBody>
      </p:sp>
    </p:spTree>
    <p:extLst>
      <p:ext uri="{BB962C8B-B14F-4D97-AF65-F5344CB8AC3E}">
        <p14:creationId xmlns:p14="http://schemas.microsoft.com/office/powerpoint/2010/main" val="33242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722EAD-8135-39B0-C0DA-543FD03B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ŞEKİL HAFIZALI ALAŞIMLARDA DÖNÜŞÜM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8DBA91-B52E-1C61-7AE8-59DFC937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78731A-F1B1-C31B-3514-91BC2133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F5163B-E32D-7370-B4E4-6885BD97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10</a:t>
            </a:fld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CC98A7BE-1ED8-8764-62F9-D6C8B4BEE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" t="2647" r="57557" b="8520"/>
          <a:stretch/>
        </p:blipFill>
        <p:spPr>
          <a:xfrm>
            <a:off x="986118" y="1817225"/>
            <a:ext cx="3609032" cy="3588152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C14D4437-6309-7D77-5B4D-ADD25BFE888D}"/>
              </a:ext>
            </a:extLst>
          </p:cNvPr>
          <p:cNvSpPr txBox="1"/>
          <p:nvPr/>
        </p:nvSpPr>
        <p:spPr>
          <a:xfrm>
            <a:off x="5217134" y="4686839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https://www.youtube.com/watch?v=wI-qAxKJoSU&amp;ab_channel=engineerguy</a:t>
            </a:r>
            <a:r>
              <a:rPr lang="tr-TR" dirty="0"/>
              <a:t> 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7152451-9FDB-048B-5082-A3D424FB3BB4}"/>
              </a:ext>
            </a:extLst>
          </p:cNvPr>
          <p:cNvSpPr txBox="1"/>
          <p:nvPr/>
        </p:nvSpPr>
        <p:spPr>
          <a:xfrm>
            <a:off x="5217134" y="3416292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4"/>
              </a:rPr>
              <a:t>https://www.youtube.com/watch?v=4Yi4epJ83EE&amp;ab_channel=RimstarOrg</a:t>
            </a:r>
            <a:r>
              <a:rPr lang="tr-TR" dirty="0"/>
              <a:t> 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7BB9F2A-E0EF-E11A-DE71-003C536C5239}"/>
              </a:ext>
            </a:extLst>
          </p:cNvPr>
          <p:cNvSpPr txBox="1"/>
          <p:nvPr/>
        </p:nvSpPr>
        <p:spPr>
          <a:xfrm>
            <a:off x="5217134" y="215351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5"/>
              </a:rPr>
              <a:t>https://www.youtube.com/watch?v=s62PL5vmfNw&amp;ab_channel=MITK12Videos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30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ŞEKİL HAFIZALI ALAŞIMIN STENTLERDE KULLANIMI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20.03.2023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Teknoloji_Ders#4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11</a:t>
            </a:fld>
            <a:endParaRPr lang="tr-TR"/>
          </a:p>
        </p:txBody>
      </p:sp>
      <p:pic>
        <p:nvPicPr>
          <p:cNvPr id="1030" name="Picture 6" descr="Comparing the self-apposing STENTYS stent with a balloon-expandable stent  and a self-expanding stent on Make 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06" y="2093976"/>
            <a:ext cx="5044440" cy="42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ronary artery stent - Mayo Clini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53" y="2039493"/>
            <a:ext cx="2826293" cy="42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8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2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30D864-E9C6-582E-608F-B140E44F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tr-TR" sz="4800" dirty="0"/>
              <a:t>ŞEKİL HAFIZALI MALZEMELER İLE ROBOTİK EL TASARIMI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BF2F4A-D67B-3D08-BA27-EA317558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tr-TR" sz="1800" dirty="0" err="1"/>
              <a:t>Nitinol</a:t>
            </a:r>
            <a:r>
              <a:rPr lang="tr-TR" sz="1800" dirty="0"/>
              <a:t> (</a:t>
            </a:r>
            <a:r>
              <a:rPr lang="tr-TR" sz="1800" dirty="0" err="1"/>
              <a:t>NiTi</a:t>
            </a:r>
            <a:r>
              <a:rPr lang="tr-TR" sz="1800" dirty="0"/>
              <a:t> alaşımı) ile kas fiberleri benzeri yapılar tasarlanıp elde edilebilir.</a:t>
            </a:r>
          </a:p>
          <a:p>
            <a:r>
              <a:rPr lang="tr-TR" sz="1800" dirty="0"/>
              <a:t> </a:t>
            </a:r>
            <a:r>
              <a:rPr lang="tr-TR" sz="1800" dirty="0" err="1"/>
              <a:t>Nitinol</a:t>
            </a:r>
            <a:r>
              <a:rPr lang="tr-TR" sz="1800" dirty="0"/>
              <a:t> tel, kendi uzunluğunun%8 i kadar uzatılabilir, tekrar eski uzunluğuna döndürülebilir.</a:t>
            </a:r>
          </a:p>
          <a:p>
            <a:r>
              <a:rPr lang="tr-TR" sz="1800" dirty="0" err="1"/>
              <a:t>Nitinol</a:t>
            </a:r>
            <a:r>
              <a:rPr lang="tr-TR" sz="1800" dirty="0"/>
              <a:t> bir telden küçük elektrik akımları geçirildiğinde sertleşir ve ufak bir kuvvet ile orijinal uzunluğuna geri dönebilir.</a:t>
            </a:r>
          </a:p>
          <a:p>
            <a:r>
              <a:rPr lang="tr-TR" sz="1800" dirty="0"/>
              <a:t>Bir anahtar-pil sayesinde tasarlanan bir sistem ile yük taşıyabilen bir mekanizma oluşturulabilir.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81600B-3C9C-14A3-C8A3-9AC0ED42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279" y="6272784"/>
            <a:ext cx="44358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/>
              <a:t>Biyomedikal Teknoloji_Ders#4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FF2C45D-7812-4625-5E46-68CD4BB85F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50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F9B603-ADA3-982F-F5D9-519F2F7A60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effectLst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tr-TR">
                <a:solidFill>
                  <a:srgbClr val="FFFFFF"/>
                </a:solidFill>
              </a:rPr>
              <a:t>20.03.2023</a:t>
            </a:r>
          </a:p>
        </p:txBody>
      </p:sp>
      <p:grpSp>
        <p:nvGrpSpPr>
          <p:cNvPr id="25" name="Group 14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8FDFB9-C8F5-34C7-B730-530D62D8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FC7458D-1A65-4CB6-ACB5-CB4817F33DB3}" type="slidenum">
              <a:rPr lang="tr-TR" smtClean="0"/>
              <a:pPr>
                <a:spcAft>
                  <a:spcPts val="600"/>
                </a:spcAft>
              </a:pPr>
              <a:t>12</a:t>
            </a:fld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8B91114-4603-44A8-C3C0-8625EDF08FBE}"/>
              </a:ext>
            </a:extLst>
          </p:cNvPr>
          <p:cNvSpPr txBox="1"/>
          <p:nvPr/>
        </p:nvSpPr>
        <p:spPr>
          <a:xfrm>
            <a:off x="500754" y="4999303"/>
            <a:ext cx="67438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6"/>
              </a:rPr>
              <a:t>https://www.youtube.com/watch?v=-K57cbOhA5g&amp;ab_channel=Thoisoi2-ChemicalExperiments%21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85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863AD45-F025-4500-8898-7DE237E4CB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tr-TR" sz="4800"/>
              <a:t>ŞEKİL HAFIZALI MALZEMELER İLE ROBOTİK EL TASARIMI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tr-TR" sz="1800" dirty="0"/>
              <a:t>Şekil hafızalı nitinol ile kas fiberleri yapılar robotik el tasarımında kullanışlı bir uygulamadır.</a:t>
            </a:r>
          </a:p>
          <a:p>
            <a:pPr lvl="1"/>
            <a:r>
              <a:rPr lang="tr-TR" dirty="0"/>
              <a:t>Robotik el tasarımının her bir parmak uzvu nitinol tel içerir.</a:t>
            </a:r>
          </a:p>
          <a:p>
            <a:pPr lvl="1"/>
            <a:r>
              <a:rPr lang="tr-TR" dirty="0"/>
              <a:t>Hangi tel üzerine akım uygulanırsa nitinol tel orijinal şekline geri dönme eğiliminde olacaktır.</a:t>
            </a:r>
          </a:p>
          <a:p>
            <a:pPr lvl="1"/>
            <a:r>
              <a:rPr lang="tr-TR" dirty="0"/>
              <a:t>Bu durum parmakların bükülüp kıvrılması ile sonuçlanacaktır.</a:t>
            </a:r>
          </a:p>
          <a:p>
            <a:pPr lvl="1"/>
            <a:r>
              <a:rPr lang="tr-TR" dirty="0"/>
              <a:t>5 adet nitinol tel sistemi ile robotik bir el tasarımı gerçekleştirilebilir.</a:t>
            </a:r>
          </a:p>
          <a:p>
            <a:pPr marL="274320" lvl="1" indent="0">
              <a:buNone/>
            </a:pPr>
            <a:endParaRPr lang="tr-TR" dirty="0"/>
          </a:p>
        </p:txBody>
      </p:sp>
      <p:pic>
        <p:nvPicPr>
          <p:cNvPr id="3" name="Resim 2" descr="diyagram içeren bir resim&#10;&#10;Açıklama otomatik olarak oluşturuldu">
            <a:extLst>
              <a:ext uri="{FF2B5EF4-FFF2-40B4-BE49-F238E27FC236}">
                <a16:creationId xmlns:a16="http://schemas.microsoft.com/office/drawing/2014/main" id="{83B180F1-ADAE-C4CD-39D2-16EA58EDA7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62" b="-1"/>
          <a:stretch/>
        </p:blipFill>
        <p:spPr>
          <a:xfrm>
            <a:off x="8203460" y="640080"/>
            <a:ext cx="3369177" cy="5280471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82279" y="6272784"/>
            <a:ext cx="44358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/>
              <a:t>Biyomedikal Teknoloji_Ders#4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/>
              <a:t>20.03.2023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9A5BF8-72C2-43E2-A19E-D54875260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2693D9-6EE8-42C4-B9CB-C347A34A56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EB50024-24B3-46AB-9E69-716EE18835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FC7458D-1A65-4CB6-ACB5-CB4817F33DB3}" type="slidenum">
              <a:rPr lang="tr-TR" smtClean="0"/>
              <a:pPr>
                <a:spcAft>
                  <a:spcPts val="600"/>
                </a:spcAft>
              </a:pPr>
              <a:t>13</a:t>
            </a:fld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B053318-32F3-0F5B-D3F0-67B2F44206C2}"/>
              </a:ext>
            </a:extLst>
          </p:cNvPr>
          <p:cNvSpPr txBox="1"/>
          <p:nvPr/>
        </p:nvSpPr>
        <p:spPr>
          <a:xfrm>
            <a:off x="619363" y="5274220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5"/>
              </a:rPr>
              <a:t>https://www.voanews.com/a/metal-muscles-flex-a-new-bionic-hand/2883920.html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5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ezoelektrik - Vikipedi">
            <a:extLst>
              <a:ext uri="{FF2B5EF4-FFF2-40B4-BE49-F238E27FC236}">
                <a16:creationId xmlns:a16="http://schemas.microsoft.com/office/drawing/2014/main" id="{A1EF547E-C185-4D78-B7BA-DD45011CE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674" y="267342"/>
            <a:ext cx="2198442" cy="219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PIEZOELEKTRİK MALZEMELER</a:t>
            </a:r>
          </a:p>
        </p:txBody>
      </p:sp>
      <p:graphicFrame>
        <p:nvGraphicFramePr>
          <p:cNvPr id="2" name="İçerik Yer Tutucusu 1">
            <a:extLst>
              <a:ext uri="{FF2B5EF4-FFF2-40B4-BE49-F238E27FC236}">
                <a16:creationId xmlns:a16="http://schemas.microsoft.com/office/drawing/2014/main" id="{21FE256F-45C9-47B0-5870-732CC234C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162064"/>
              </p:ext>
            </p:extLst>
          </p:nvPr>
        </p:nvGraphicFramePr>
        <p:xfrm>
          <a:off x="1069976" y="2120900"/>
          <a:ext cx="3514056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14</a:t>
            </a:fld>
            <a:endParaRPr lang="tr-TR"/>
          </a:p>
        </p:txBody>
      </p:sp>
      <p:sp>
        <p:nvSpPr>
          <p:cNvPr id="9" name="İçerik Yer Tutucusu 7">
            <a:extLst>
              <a:ext uri="{FF2B5EF4-FFF2-40B4-BE49-F238E27FC236}">
                <a16:creationId xmlns:a16="http://schemas.microsoft.com/office/drawing/2014/main" id="{FEFD4329-D71A-4542-99D0-B5C17F5BA89B}"/>
              </a:ext>
            </a:extLst>
          </p:cNvPr>
          <p:cNvSpPr txBox="1">
            <a:spLocks/>
          </p:cNvSpPr>
          <p:nvPr/>
        </p:nvSpPr>
        <p:spPr>
          <a:xfrm>
            <a:off x="4624137" y="2252913"/>
            <a:ext cx="6327648" cy="23521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Mekanik bir gerilme uygulandığında elektriksel potansiyel üreten, voltaj uygulandığında ise mekanik bir hareket üreten malzemeler piezoelektrik malzemeler olarak adlandırılmaktadır.</a:t>
            </a:r>
          </a:p>
          <a:p>
            <a:pPr lvl="1"/>
            <a:r>
              <a:rPr lang="tr-TR" dirty="0"/>
              <a:t>Quartz</a:t>
            </a:r>
          </a:p>
          <a:p>
            <a:pPr lvl="1"/>
            <a:r>
              <a:rPr lang="tr-TR" dirty="0"/>
              <a:t>BaTiO3</a:t>
            </a:r>
          </a:p>
          <a:p>
            <a:pPr lvl="1"/>
            <a:r>
              <a:rPr lang="tr-TR" dirty="0"/>
              <a:t>GaPO4</a:t>
            </a:r>
          </a:p>
          <a:p>
            <a:pPr marL="0" indent="0">
              <a:buFont typeface="Wingdings" pitchFamily="2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8D58898-8AC2-81DE-2A9C-E9E3DF758434}"/>
              </a:ext>
            </a:extLst>
          </p:cNvPr>
          <p:cNvSpPr txBox="1"/>
          <p:nvPr/>
        </p:nvSpPr>
        <p:spPr>
          <a:xfrm>
            <a:off x="3705006" y="5712388"/>
            <a:ext cx="6955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8"/>
              </a:rPr>
              <a:t>https://www.youtube.com/watch?v=Xuw9frP1GNo&amp;ab_channel=StHelensEngineering</a:t>
            </a:r>
            <a:r>
              <a:rPr lang="tr-TR" dirty="0"/>
              <a:t> </a:t>
            </a:r>
          </a:p>
        </p:txBody>
      </p:sp>
      <p:pic>
        <p:nvPicPr>
          <p:cNvPr id="12" name="Picture 2" descr="Piezoelectric materials for sensors, actuators and ultrasound transducers -  SINTEF">
            <a:extLst>
              <a:ext uri="{FF2B5EF4-FFF2-40B4-BE49-F238E27FC236}">
                <a16:creationId xmlns:a16="http://schemas.microsoft.com/office/drawing/2014/main" id="{51BDE352-DB62-766E-A182-B29F74817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9" b="13892"/>
          <a:stretch/>
        </p:blipFill>
        <p:spPr bwMode="auto">
          <a:xfrm>
            <a:off x="5944217" y="3505041"/>
            <a:ext cx="6035899" cy="177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PIEZOELEKTRİK MALZEMELER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1069848" y="2121408"/>
            <a:ext cx="7087563" cy="4050792"/>
          </a:xfrm>
        </p:spPr>
        <p:txBody>
          <a:bodyPr>
            <a:normAutofit/>
          </a:bodyPr>
          <a:lstStyle/>
          <a:p>
            <a:r>
              <a:rPr lang="tr-TR" dirty="0"/>
              <a:t>Çakmaklarda veya </a:t>
            </a:r>
            <a:r>
              <a:rPr lang="tr-TR" dirty="0" err="1"/>
              <a:t>piezo</a:t>
            </a:r>
            <a:r>
              <a:rPr lang="tr-TR" dirty="0"/>
              <a:t> fünyeli portatif kıvılcımlarda voltaj oluşturmak için ani ve güçlü bir basınç kullanılır. Kıvılcım daha sonra gazı ateşler.</a:t>
            </a:r>
          </a:p>
          <a:p>
            <a:r>
              <a:rPr lang="tr-TR" dirty="0" err="1"/>
              <a:t>Piezo</a:t>
            </a:r>
            <a:r>
              <a:rPr lang="tr-TR" dirty="0"/>
              <a:t> motor, bir gerilim uygulandığında piezoelektrik malzemenin mekanik şeklinin değişmesine dayanır. Malzeme, ultrasonik veya akustik titreşimler üretir ve doğrusal veya döner bir hareket üretir.</a:t>
            </a:r>
          </a:p>
          <a:p>
            <a:r>
              <a:rPr lang="tr-TR" dirty="0" err="1"/>
              <a:t>Piezo</a:t>
            </a:r>
            <a:r>
              <a:rPr lang="tr-TR" dirty="0"/>
              <a:t> elemanları müzikte akustik enstrümanlar için kullanılır. Gitar, keman veya Mandoline gibi telli çalgılara yerleştirilirler. Tellerin titreşimi kablolar aracılığı ile gerilime dönüştürülür ve dijital ses elde edilir.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15</a:t>
            </a:fld>
            <a:endParaRPr lang="tr-TR"/>
          </a:p>
        </p:txBody>
      </p:sp>
      <p:pic>
        <p:nvPicPr>
          <p:cNvPr id="1028" name="Picture 4" descr="Description - Piezo Lighter">
            <a:extLst>
              <a:ext uri="{FF2B5EF4-FFF2-40B4-BE49-F238E27FC236}">
                <a16:creationId xmlns:a16="http://schemas.microsoft.com/office/drawing/2014/main" id="{1F95FF19-69A2-DC09-2C1D-393C317E4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3" r="2944"/>
          <a:stretch/>
        </p:blipFill>
        <p:spPr bwMode="auto">
          <a:xfrm>
            <a:off x="8912031" y="1066163"/>
            <a:ext cx="2791326" cy="20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F77CC47-6D97-6BFB-232E-06ECAE1F6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372" y="3399106"/>
            <a:ext cx="3219796" cy="2634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PROTEZ CİHAZLARDA </a:t>
            </a:r>
            <a:br>
              <a:rPr lang="tr-TR" dirty="0"/>
            </a:br>
            <a:r>
              <a:rPr lang="tr-TR" dirty="0"/>
              <a:t>PIEZOELEKTRİK MALZEMELER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1069848" y="2121408"/>
            <a:ext cx="7087563" cy="4050792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Mekanik Hareketten Güç Üretimi </a:t>
            </a:r>
          </a:p>
          <a:p>
            <a:pPr lvl="1"/>
            <a:r>
              <a:rPr lang="tr-TR" dirty="0"/>
              <a:t>Sensörler, mikroişlemciler veya motorlar gibi protezlerdeki elektronik cihazlara güç sağlamak için kullanılabilir.</a:t>
            </a:r>
          </a:p>
          <a:p>
            <a:r>
              <a:rPr lang="tr-TR" dirty="0"/>
              <a:t>Basınç/Temas Algılayıcı Sensörler</a:t>
            </a:r>
          </a:p>
          <a:p>
            <a:pPr lvl="1"/>
            <a:r>
              <a:rPr lang="tr-TR" dirty="0"/>
              <a:t>Basınç veya gerinimdeki değişiklikler algılanarak elektrik enerjisine dönüştürülebilir. Bu sensörler, kullanıcıya geri bildirim sağlamak veya protez cihazının hareketini kontrol etmek için protezlerde kullanılabilir.</a:t>
            </a:r>
          </a:p>
          <a:p>
            <a:r>
              <a:rPr lang="tr-TR" dirty="0"/>
              <a:t>Çalıştırma (Aktüatör)</a:t>
            </a:r>
          </a:p>
          <a:p>
            <a:pPr lvl="1"/>
            <a:r>
              <a:rPr lang="tr-TR" dirty="0"/>
              <a:t>Elektrik enerjisinin mekanik enerjiye dönüştürülmesiyle protez cihazlarda hassas ve hızlı hareketlere olanak sağlanır. </a:t>
            </a:r>
          </a:p>
          <a:p>
            <a:pPr lvl="1"/>
            <a:r>
              <a:rPr lang="tr-TR" dirty="0"/>
              <a:t>Örneğin yapay uzuvların hareketini kontrol etmek için kullanılabilirler.</a:t>
            </a:r>
          </a:p>
          <a:p>
            <a:r>
              <a:rPr lang="tr-TR" dirty="0"/>
              <a:t>Titreşim kontrolü</a:t>
            </a:r>
          </a:p>
          <a:p>
            <a:pPr lvl="1"/>
            <a:r>
              <a:rPr lang="tr-TR" dirty="0"/>
              <a:t>Protez cihazlardaki titreşimlerin sönümlenmesini sağlayarak, kullanıcının konforunu artırmak ve yorgunluğu azaltmak için kullanılabilir.</a:t>
            </a:r>
          </a:p>
          <a:p>
            <a:r>
              <a:rPr lang="tr-TR" dirty="0"/>
              <a:t>Kemik büyümesinin uyarılması</a:t>
            </a:r>
          </a:p>
          <a:p>
            <a:pPr lvl="1"/>
            <a:r>
              <a:rPr lang="tr-TR" dirty="0"/>
              <a:t>Piezoelektrik malzemelerin kemik büyümesini ve yenilenmesini uyardığı ve bu malzemelerin kullanıcının kemik dokusuyla bütünleşmek üzere tasarlanmış protezlerde yararlı olduğu gösterilmiştir.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16</a:t>
            </a:fld>
            <a:endParaRPr lang="tr-TR"/>
          </a:p>
        </p:txBody>
      </p:sp>
      <p:pic>
        <p:nvPicPr>
          <p:cNvPr id="4098" name="Picture 2" descr="Robotics - Wikipedia">
            <a:extLst>
              <a:ext uri="{FF2B5EF4-FFF2-40B4-BE49-F238E27FC236}">
                <a16:creationId xmlns:a16="http://schemas.microsoft.com/office/drawing/2014/main" id="{AC990F97-0638-926B-7155-4C19FA6AA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40" y="1155379"/>
            <a:ext cx="3157728" cy="4736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54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MANYETOSTRİKTİF MALZEMELER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1069848" y="2121408"/>
            <a:ext cx="7087563" cy="4050792"/>
          </a:xfrm>
        </p:spPr>
        <p:txBody>
          <a:bodyPr>
            <a:normAutofit/>
          </a:bodyPr>
          <a:lstStyle/>
          <a:p>
            <a:r>
              <a:rPr lang="tr-TR" dirty="0" err="1"/>
              <a:t>Striktif</a:t>
            </a:r>
            <a:r>
              <a:rPr lang="tr-TR" dirty="0"/>
              <a:t>: Daralma</a:t>
            </a:r>
          </a:p>
          <a:p>
            <a:r>
              <a:rPr lang="tr-TR" dirty="0" err="1"/>
              <a:t>Manyetostriktif</a:t>
            </a:r>
            <a:r>
              <a:rPr lang="tr-TR" dirty="0"/>
              <a:t> malzemeler, mıknatıslanabilen yapıların manyetik alan altında iken şekillerini değiştirebilen malzemelerdir.</a:t>
            </a:r>
          </a:p>
          <a:p>
            <a:pPr lvl="1"/>
            <a:r>
              <a:rPr lang="tr-TR" dirty="0"/>
              <a:t>Fe, </a:t>
            </a:r>
            <a:r>
              <a:rPr lang="tr-TR" dirty="0" err="1"/>
              <a:t>Co</a:t>
            </a:r>
            <a:r>
              <a:rPr lang="tr-TR" dirty="0"/>
              <a:t>, </a:t>
            </a:r>
            <a:r>
              <a:rPr lang="tr-TR" dirty="0" err="1"/>
              <a:t>Terfenol</a:t>
            </a:r>
            <a:r>
              <a:rPr lang="tr-TR" dirty="0"/>
              <a:t> – D (</a:t>
            </a:r>
            <a:r>
              <a:rPr lang="tr-TR" dirty="0" err="1"/>
              <a:t>Terfenol</a:t>
            </a:r>
            <a:r>
              <a:rPr lang="tr-TR" dirty="0"/>
              <a:t>, Disprosyum, Demir alaşımı) malzemelerden veya seramiklerden elde edilebilir.</a:t>
            </a:r>
          </a:p>
          <a:p>
            <a:r>
              <a:rPr lang="tr-TR" dirty="0"/>
              <a:t>Şekilsel değişim, manyetik alanın şiddetiyle orantılıdır </a:t>
            </a:r>
          </a:p>
          <a:p>
            <a:pPr lvl="1"/>
            <a:r>
              <a:rPr lang="tr-TR" dirty="0"/>
              <a:t>Manyetik sensörler, </a:t>
            </a:r>
          </a:p>
          <a:p>
            <a:pPr lvl="1"/>
            <a:r>
              <a:rPr lang="tr-TR" dirty="0"/>
              <a:t>Manyetik aktüatörler </a:t>
            </a:r>
          </a:p>
          <a:p>
            <a:pPr lvl="1"/>
            <a:r>
              <a:rPr lang="tr-TR" dirty="0"/>
              <a:t>Manyetik transdüserler (dönüştürücüler)</a:t>
            </a:r>
          </a:p>
          <a:p>
            <a:pPr lvl="1"/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14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EA5574-55CC-621D-746B-92039327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MANYETOSTRİKTİF MALZEMELER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54AACA-EFD4-1D7D-52A8-710373812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Manyetik aktüatörler</a:t>
            </a:r>
          </a:p>
          <a:p>
            <a:pPr lvl="1"/>
            <a:r>
              <a:rPr lang="tr-TR" dirty="0"/>
              <a:t>Manyetik alan altında hareket edebilmeleri sayesinde manyetik aktüatörler olarak kullanılabilir. </a:t>
            </a:r>
          </a:p>
          <a:p>
            <a:pPr lvl="1"/>
            <a:r>
              <a:rPr lang="tr-TR" dirty="0"/>
              <a:t>Manyetik sensörlerde olduğu gibi ölçüm ve kontrol sistemlerinde kullanılabilir.</a:t>
            </a:r>
          </a:p>
          <a:p>
            <a:r>
              <a:rPr lang="tr-TR" dirty="0"/>
              <a:t>Akustik uygulamalar</a:t>
            </a:r>
          </a:p>
          <a:p>
            <a:pPr lvl="1"/>
            <a:r>
              <a:rPr lang="tr-TR" dirty="0"/>
              <a:t>Mekanik titreşimleri manyetik alanlara dönüştürebilir ve manyetik alanları mekanik titreşimlere dönüştürebilir. </a:t>
            </a:r>
          </a:p>
          <a:p>
            <a:pPr lvl="1"/>
            <a:r>
              <a:rPr lang="tr-TR" dirty="0"/>
              <a:t>Bu özellik, akustik transdüserlerde, ultrasonik temizleyicilerde ve akustik dalga yansıtıcı cihazlarda kullanılabilir.</a:t>
            </a:r>
          </a:p>
          <a:p>
            <a:r>
              <a:rPr lang="tr-TR" dirty="0"/>
              <a:t>Enerji toplama</a:t>
            </a:r>
          </a:p>
          <a:p>
            <a:pPr lvl="1"/>
            <a:r>
              <a:rPr lang="tr-TR" dirty="0"/>
              <a:t>Mekanik hareketleri manyetik alanlara dönüştürebildiği için enerji toplama uygulamalarında kullanılabilirler. </a:t>
            </a:r>
          </a:p>
          <a:p>
            <a:pPr lvl="1"/>
            <a:r>
              <a:rPr lang="tr-TR" dirty="0"/>
              <a:t>Piezoelektrik malzemelerin kullanıldığı titreşimli enerji toplama cihazlarına benzer cihazlar </a:t>
            </a:r>
            <a:r>
              <a:rPr lang="tr-TR" dirty="0" err="1"/>
              <a:t>manyetostriktif</a:t>
            </a:r>
            <a:r>
              <a:rPr lang="tr-TR" dirty="0"/>
              <a:t> malzemeler kullanılarak da yapılabilmektedir.</a:t>
            </a:r>
          </a:p>
          <a:p>
            <a:r>
              <a:rPr lang="tr-TR" dirty="0"/>
              <a:t>Manyetik algılama</a:t>
            </a:r>
          </a:p>
          <a:p>
            <a:pPr lvl="1"/>
            <a:r>
              <a:rPr lang="tr-TR" dirty="0"/>
              <a:t>Manyetik alan altında değişikliğe uğrayabildikleri için manyetik alan algılayıcılarda kullanılabilir. </a:t>
            </a:r>
          </a:p>
          <a:p>
            <a:pPr lvl="1"/>
            <a:r>
              <a:rPr lang="tr-TR" dirty="0"/>
              <a:t>Manyetik alanların ölçüldüğü manyetometrelerde ve manyetik pusulalarda kullanılabilir.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AE1B0F-94C9-1444-BB1D-D980410A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E75B99-DE61-C6C3-E51B-C49F8FEE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6DD23D-C590-E11C-13A2-94ACEAB6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51DB25-232B-A8B6-2636-82B2CEFC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PROTEZ CİHAZLARDA </a:t>
            </a:r>
            <a:br>
              <a:rPr lang="tr-TR" dirty="0"/>
            </a:br>
            <a:r>
              <a:rPr lang="tr-TR" dirty="0"/>
              <a:t>MANYETOSTRİKTİF MALZEMELER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CE2D03-EB61-142D-694B-BC45EBE0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Protezlerde daha hassas ve doğru hareketler sağlanması</a:t>
            </a:r>
          </a:p>
          <a:p>
            <a:pPr lvl="1"/>
            <a:r>
              <a:rPr lang="tr-TR" dirty="0"/>
              <a:t>Manyetik alanlara yanıt vererek hareket edebilmeleri protez sistemlerindeki hareketlerin daha doğru ve hassas olmasını sağlayabilir. </a:t>
            </a:r>
          </a:p>
          <a:p>
            <a:pPr lvl="1"/>
            <a:r>
              <a:rPr lang="tr-TR" dirty="0"/>
              <a:t>Örneğin, bir </a:t>
            </a:r>
            <a:r>
              <a:rPr lang="tr-TR" dirty="0" err="1"/>
              <a:t>manyetostriktif</a:t>
            </a:r>
            <a:r>
              <a:rPr lang="tr-TR" dirty="0"/>
              <a:t> malzeme kullanarak, protezin yürüme sırasında bacak açısını otomatik olarak ayarlaması sağlanabilir.</a:t>
            </a:r>
          </a:p>
          <a:p>
            <a:r>
              <a:rPr lang="tr-TR" dirty="0"/>
              <a:t>Daha hafif ve kompakt tasarım</a:t>
            </a:r>
          </a:p>
          <a:p>
            <a:pPr lvl="1"/>
            <a:r>
              <a:rPr lang="tr-TR" dirty="0"/>
              <a:t>Geleneksel hidrolik veya </a:t>
            </a:r>
            <a:r>
              <a:rPr lang="tr-TR" dirty="0" err="1"/>
              <a:t>pnömatik</a:t>
            </a:r>
            <a:r>
              <a:rPr lang="tr-TR" dirty="0"/>
              <a:t> sistemlere göre daha hafif ve kompakt yapıdadırlar</a:t>
            </a:r>
          </a:p>
          <a:p>
            <a:pPr lvl="1"/>
            <a:r>
              <a:rPr lang="tr-TR" dirty="0"/>
              <a:t>Bu, protez sistemlerinin daha kolay taşınabilir, hafif ve kullanıcılar için daha rahat olmasını sağlar.</a:t>
            </a:r>
          </a:p>
          <a:p>
            <a:r>
              <a:rPr lang="tr-TR" dirty="0"/>
              <a:t>Daha uzun pil ömrü</a:t>
            </a:r>
          </a:p>
          <a:p>
            <a:pPr lvl="1"/>
            <a:r>
              <a:rPr lang="tr-TR" dirty="0"/>
              <a:t>Enerji toplama özellikleri sayesinde, protez sistemlerindeki pillerin ömrünü uzatabilirler. </a:t>
            </a:r>
          </a:p>
          <a:p>
            <a:pPr lvl="1"/>
            <a:r>
              <a:rPr lang="tr-TR" dirty="0"/>
              <a:t>Manyetik alanlar ile </a:t>
            </a:r>
            <a:r>
              <a:rPr lang="tr-TR" dirty="0" err="1"/>
              <a:t>manyetostriktif</a:t>
            </a:r>
            <a:r>
              <a:rPr lang="tr-TR" dirty="0"/>
              <a:t> malzemeler uyarılarak enerji elde edilebilir, bu da protez sistemlerinin enerji verimliliğini arttırır.</a:t>
            </a:r>
          </a:p>
          <a:p>
            <a:r>
              <a:rPr lang="tr-TR" dirty="0"/>
              <a:t>Daha az arıza</a:t>
            </a:r>
          </a:p>
          <a:p>
            <a:pPr lvl="1"/>
            <a:r>
              <a:rPr lang="tr-TR" dirty="0" err="1"/>
              <a:t>Manyetostriktif</a:t>
            </a:r>
            <a:r>
              <a:rPr lang="tr-TR" dirty="0"/>
              <a:t> malzemeler, geleneksel protez sistemlerine göre daha az hareketli parça içerirler. </a:t>
            </a:r>
          </a:p>
          <a:p>
            <a:pPr lvl="1"/>
            <a:r>
              <a:rPr lang="tr-TR" dirty="0"/>
              <a:t>Bu, protez sistemlerinin arızalanma olasılığını azaltır ve kullanım ömrünü arttırır.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073392-44DA-8363-C307-EE6D8E7F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B3D31D-04B9-9555-2159-FA8E4B76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604132-A7C8-7A5E-E28C-0DDC0BA7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963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37217"/>
              </p:ext>
            </p:extLst>
          </p:nvPr>
        </p:nvGraphicFramePr>
        <p:xfrm>
          <a:off x="1088136" y="681195"/>
          <a:ext cx="10058399" cy="41895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837026">
                  <a:extLst>
                    <a:ext uri="{9D8B030D-6E8A-4147-A177-3AD203B41FA5}">
                      <a16:colId xmlns:a16="http://schemas.microsoft.com/office/drawing/2014/main" val="106998711"/>
                    </a:ext>
                  </a:extLst>
                </a:gridCol>
                <a:gridCol w="1820934">
                  <a:extLst>
                    <a:ext uri="{9D8B030D-6E8A-4147-A177-3AD203B41FA5}">
                      <a16:colId xmlns:a16="http://schemas.microsoft.com/office/drawing/2014/main" val="2158851112"/>
                    </a:ext>
                  </a:extLst>
                </a:gridCol>
                <a:gridCol w="7400439">
                  <a:extLst>
                    <a:ext uri="{9D8B030D-6E8A-4147-A177-3AD203B41FA5}">
                      <a16:colId xmlns:a16="http://schemas.microsoft.com/office/drawing/2014/main" val="3131900638"/>
                    </a:ext>
                  </a:extLst>
                </a:gridCol>
              </a:tblGrid>
              <a:tr h="3238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BİYOMEDİKAL TEKNOLOJİ DERSİ HAFTALIK DERS PLANI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733601"/>
                  </a:ext>
                </a:extLst>
              </a:tr>
              <a:tr h="245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Hafta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Tarih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KONULAR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1718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27.02.2023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Biyomedikal Teknolojiye Giriş ve Uygulama Alanları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266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06.03.2023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Biyomalzemeler</a:t>
                      </a:r>
                      <a:r>
                        <a:rPr lang="tr-TR" sz="1200" dirty="0">
                          <a:effectLst/>
                        </a:rPr>
                        <a:t> ve </a:t>
                      </a:r>
                      <a:r>
                        <a:rPr lang="tr-TR" sz="1200" dirty="0" err="1">
                          <a:effectLst/>
                        </a:rPr>
                        <a:t>Biyouyumluluk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33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13.03.2023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Malzemelerin Üretim ve Karakterizasyon Yöntemleri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224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20.03.2023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Akıllı </a:t>
                      </a:r>
                      <a:r>
                        <a:rPr lang="tr-TR" sz="1200" dirty="0" err="1">
                          <a:effectLst/>
                        </a:rPr>
                        <a:t>Biyomalzemeler</a:t>
                      </a:r>
                      <a:r>
                        <a:rPr lang="tr-TR" sz="1200" dirty="0">
                          <a:effectLst/>
                        </a:rPr>
                        <a:t> ve Protez-</a:t>
                      </a:r>
                      <a:r>
                        <a:rPr lang="tr-TR" sz="1200" dirty="0" err="1">
                          <a:effectLst/>
                        </a:rPr>
                        <a:t>Ortez</a:t>
                      </a:r>
                      <a:r>
                        <a:rPr lang="tr-TR" sz="1200" dirty="0">
                          <a:effectLst/>
                        </a:rPr>
                        <a:t> Uygulamaları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302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27.03.2023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Protez-</a:t>
                      </a:r>
                      <a:r>
                        <a:rPr lang="tr-TR" sz="1200" dirty="0" err="1">
                          <a:effectLst/>
                        </a:rPr>
                        <a:t>Ortez</a:t>
                      </a:r>
                      <a:r>
                        <a:rPr lang="tr-TR" sz="1200" dirty="0">
                          <a:effectLst/>
                        </a:rPr>
                        <a:t> Tasarımda Biyomekanik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816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03.04.2023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Yürüyüş Analizi ve Protez-</a:t>
                      </a:r>
                      <a:r>
                        <a:rPr lang="tr-TR" sz="1200" dirty="0" err="1">
                          <a:effectLst/>
                        </a:rPr>
                        <a:t>Ortez</a:t>
                      </a:r>
                      <a:r>
                        <a:rPr lang="tr-TR" sz="1200" dirty="0">
                          <a:effectLst/>
                        </a:rPr>
                        <a:t> Alanındaki Önemi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10.04.2023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Fizyolojik Sinyaller ve Biyomedikal </a:t>
                      </a:r>
                      <a:r>
                        <a:rPr lang="tr-TR" sz="1200" dirty="0" err="1">
                          <a:effectLst/>
                        </a:rPr>
                        <a:t>Enstrümantasyon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588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8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17.04.2023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Biyosensörler</a:t>
                      </a:r>
                      <a:r>
                        <a:rPr lang="tr-TR" sz="1200" dirty="0">
                          <a:effectLst/>
                        </a:rPr>
                        <a:t> ve </a:t>
                      </a:r>
                      <a:r>
                        <a:rPr lang="tr-TR" sz="1200" dirty="0" err="1">
                          <a:effectLst/>
                        </a:rPr>
                        <a:t>Biyotransdüserler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469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9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Daha sonra açıklanacak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ARA SINAV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68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10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01.05.2023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u="sng">
                          <a:effectLst/>
                        </a:rPr>
                        <a:t>(Resmi tatil, telafi dersi yapılacak)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ve </a:t>
                      </a:r>
                      <a:r>
                        <a:rPr lang="tr-TR" sz="1200" dirty="0" err="1">
                          <a:effectLst/>
                        </a:rPr>
                        <a:t>Ortotik</a:t>
                      </a:r>
                      <a:r>
                        <a:rPr lang="tr-TR" sz="1200" dirty="0">
                          <a:effectLst/>
                        </a:rPr>
                        <a:t> Cihazlarda Kontrol Sistemleri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10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11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08.05.2023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İnsan-Makine </a:t>
                      </a:r>
                      <a:r>
                        <a:rPr lang="tr-TR" sz="1200" dirty="0" err="1">
                          <a:effectLst/>
                        </a:rPr>
                        <a:t>Arayüzü</a:t>
                      </a:r>
                      <a:r>
                        <a:rPr lang="tr-TR" sz="1200" dirty="0">
                          <a:effectLst/>
                        </a:rPr>
                        <a:t> ve </a:t>
                      </a:r>
                      <a:r>
                        <a:rPr lang="tr-TR" sz="1200" dirty="0" err="1">
                          <a:effectLst/>
                        </a:rPr>
                        <a:t>Nöroelektriksel</a:t>
                      </a:r>
                      <a:r>
                        <a:rPr lang="tr-TR" sz="1200" dirty="0">
                          <a:effectLst/>
                        </a:rPr>
                        <a:t> Kontrol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005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15.05.2023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Cihazlarda </a:t>
                      </a:r>
                      <a:r>
                        <a:rPr lang="tr-TR" sz="1200" dirty="0" err="1">
                          <a:effectLst/>
                        </a:rPr>
                        <a:t>Miyoelektriksel</a:t>
                      </a:r>
                      <a:r>
                        <a:rPr lang="tr-TR" sz="1200" dirty="0">
                          <a:effectLst/>
                        </a:rPr>
                        <a:t> Kontrol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251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22.05.2023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ve </a:t>
                      </a:r>
                      <a:r>
                        <a:rPr lang="tr-TR" sz="1200" dirty="0" err="1">
                          <a:effectLst/>
                        </a:rPr>
                        <a:t>Ortotik</a:t>
                      </a:r>
                      <a:r>
                        <a:rPr lang="tr-TR" sz="1200" dirty="0">
                          <a:effectLst/>
                        </a:rPr>
                        <a:t> Sistemlerde Bilgisayar Destekli Tasarım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482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29.05.2023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ve </a:t>
                      </a:r>
                      <a:r>
                        <a:rPr lang="tr-TR" sz="1200" dirty="0" err="1">
                          <a:effectLst/>
                        </a:rPr>
                        <a:t>Ortotik</a:t>
                      </a:r>
                      <a:r>
                        <a:rPr lang="tr-TR" sz="1200" dirty="0">
                          <a:effectLst/>
                        </a:rPr>
                        <a:t> Teknolojide Güncel Araştırma Trendleri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159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05.06.2023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ve </a:t>
                      </a:r>
                      <a:r>
                        <a:rPr lang="tr-TR" sz="1200" dirty="0" err="1">
                          <a:effectLst/>
                        </a:rPr>
                        <a:t>Ortotik</a:t>
                      </a:r>
                      <a:r>
                        <a:rPr lang="tr-TR" sz="1200" dirty="0">
                          <a:effectLst/>
                        </a:rPr>
                        <a:t> Sistemlerin Geleceği ve Karşılaşılan Problemler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848390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Daha sonra açıklanacak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FİNAL SINAVI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792208"/>
                  </a:ext>
                </a:extLst>
              </a:tr>
            </a:tbl>
          </a:graphicData>
        </a:graphic>
      </p:graphicFrame>
      <p:sp>
        <p:nvSpPr>
          <p:cNvPr id="9" name="Çentikli Sağ Ok 8"/>
          <p:cNvSpPr/>
          <p:nvPr/>
        </p:nvSpPr>
        <p:spPr>
          <a:xfrm>
            <a:off x="7964424" y="1783081"/>
            <a:ext cx="1672683" cy="289932"/>
          </a:xfrm>
          <a:prstGeom prst="notchedRightArrow">
            <a:avLst>
              <a:gd name="adj1" fmla="val 50000"/>
              <a:gd name="adj2" fmla="val 269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9637107" y="1743381"/>
            <a:ext cx="157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BURADAYIZ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1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399F1A-E9AD-1B59-24B1-686F400C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Manyeto- ve Elektro- Reolojik sıvılar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728E17-BF44-6DD6-F1CD-3C933C55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430547" cy="4050792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Reoloji: Yoğunlaşmış maddelerin akışını inceleyen bilim dalı.</a:t>
            </a:r>
          </a:p>
          <a:p>
            <a:r>
              <a:rPr lang="tr-TR" dirty="0" err="1"/>
              <a:t>Manyetoreolojik</a:t>
            </a:r>
            <a:r>
              <a:rPr lang="tr-TR" dirty="0"/>
              <a:t> sıvılar</a:t>
            </a:r>
          </a:p>
          <a:p>
            <a:pPr lvl="1"/>
            <a:r>
              <a:rPr lang="tr-TR" dirty="0"/>
              <a:t>Manyetik alan uygulandığında akışkanın viskozitesi (akmaya karşı gösterilen direnç) ve reolojik özellikleri değişen akışkanlar olarak tanımlanabilir. </a:t>
            </a:r>
          </a:p>
          <a:p>
            <a:r>
              <a:rPr lang="tr-TR" dirty="0" err="1"/>
              <a:t>Elektroreolojik</a:t>
            </a:r>
            <a:r>
              <a:rPr lang="tr-TR" dirty="0"/>
              <a:t> sıvılar</a:t>
            </a:r>
          </a:p>
          <a:p>
            <a:pPr lvl="1"/>
            <a:r>
              <a:rPr lang="tr-TR" dirty="0"/>
              <a:t>Elektrik alan uygulandığında akışkanın viskozitesi ve reolojik özellikleri değişen akışkanlar olarak tanımlanabilir. </a:t>
            </a:r>
          </a:p>
          <a:p>
            <a:r>
              <a:rPr lang="tr-TR" dirty="0"/>
              <a:t>Bu özellikleri, manyetik ve elektrik alanların şiddeti, yönü ve frekansına bağlıdır.</a:t>
            </a:r>
          </a:p>
          <a:p>
            <a:r>
              <a:rPr lang="tr-TR" dirty="0"/>
              <a:t>Bu sayede</a:t>
            </a:r>
          </a:p>
          <a:p>
            <a:pPr lvl="1"/>
            <a:r>
              <a:rPr lang="tr-TR" dirty="0"/>
              <a:t>Akışkanın viskozitesi, </a:t>
            </a:r>
          </a:p>
          <a:p>
            <a:pPr lvl="1"/>
            <a:r>
              <a:rPr lang="tr-TR" dirty="0"/>
              <a:t>Akışkan direnci, </a:t>
            </a:r>
          </a:p>
          <a:p>
            <a:pPr lvl="1"/>
            <a:r>
              <a:rPr lang="tr-TR" dirty="0"/>
              <a:t>Akışkanlık </a:t>
            </a:r>
          </a:p>
          <a:p>
            <a:pPr marL="274320" lvl="1" indent="0">
              <a:buNone/>
            </a:pPr>
            <a:r>
              <a:rPr lang="tr-TR" dirty="0"/>
              <a:t>kontrollü sistemlerin tasarlanması sağlanır.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615C47A-BD8C-F300-2F0D-F023A6A4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C000D6-67E7-35DC-0856-E4C5757E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7CBBD6-1F40-C51D-CD01-0A161495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20</a:t>
            </a:fld>
            <a:endParaRPr lang="tr-TR"/>
          </a:p>
        </p:txBody>
      </p:sp>
      <p:pic>
        <p:nvPicPr>
          <p:cNvPr id="1026" name="Picture 2" descr="Magnetorheological fluid - Wikipedia">
            <a:extLst>
              <a:ext uri="{FF2B5EF4-FFF2-40B4-BE49-F238E27FC236}">
                <a16:creationId xmlns:a16="http://schemas.microsoft.com/office/drawing/2014/main" id="{F3B20FC1-0439-9433-6682-2FDCC15AA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0" b="18819"/>
          <a:stretch/>
        </p:blipFill>
        <p:spPr bwMode="auto">
          <a:xfrm>
            <a:off x="7415784" y="2093976"/>
            <a:ext cx="4121768" cy="240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234720-4B05-A5FD-D748-34EF0BBA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Manyeto- ve Elektro- Reolojik sıvılar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8CE9EA-7555-29DE-4909-68D86FC4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743063" cy="4050792"/>
          </a:xfrm>
        </p:spPr>
        <p:txBody>
          <a:bodyPr>
            <a:normAutofit/>
          </a:bodyPr>
          <a:lstStyle/>
          <a:p>
            <a:r>
              <a:rPr lang="tr-TR" dirty="0"/>
              <a:t>Otomotiv (Kara ve hava araçları)</a:t>
            </a:r>
          </a:p>
          <a:p>
            <a:pPr lvl="1"/>
            <a:r>
              <a:rPr lang="tr-TR" dirty="0" err="1"/>
              <a:t>Manyetoreolojik</a:t>
            </a:r>
            <a:r>
              <a:rPr lang="tr-TR" dirty="0"/>
              <a:t> ve </a:t>
            </a:r>
            <a:r>
              <a:rPr lang="tr-TR" dirty="0" err="1"/>
              <a:t>elektroreolojik</a:t>
            </a:r>
            <a:r>
              <a:rPr lang="tr-TR" dirty="0"/>
              <a:t> amortisörlerin ve frenlerin yapımıdır. </a:t>
            </a:r>
          </a:p>
          <a:p>
            <a:pPr lvl="1"/>
            <a:r>
              <a:rPr lang="tr-TR" dirty="0"/>
              <a:t>Süspansiyon sistemleri</a:t>
            </a:r>
          </a:p>
          <a:p>
            <a:r>
              <a:rPr lang="tr-TR" dirty="0"/>
              <a:t>Yapışkanlık seviyesini değiştiren manyetik yapışkanlar</a:t>
            </a:r>
          </a:p>
          <a:p>
            <a:r>
              <a:rPr lang="tr-TR" dirty="0"/>
              <a:t>Mikroakışkan sistemler, </a:t>
            </a:r>
          </a:p>
          <a:p>
            <a:r>
              <a:rPr lang="tr-TR" dirty="0"/>
              <a:t>Titreşim izolasyon sistemleri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42D6225-1BF6-B0F2-F089-BD81ADDF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9DFE94-7CB8-7517-68C4-2708BD82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5185E3-AFCB-B90C-E02D-5A7A6BD9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21</a:t>
            </a:fld>
            <a:endParaRPr lang="tr-TR"/>
          </a:p>
        </p:txBody>
      </p:sp>
      <p:pic>
        <p:nvPicPr>
          <p:cNvPr id="2050" name="Picture 2" descr="Smart Materials (4 of 5): Magneto Rheological (MR) Fluid on Make a GIF">
            <a:extLst>
              <a:ext uri="{FF2B5EF4-FFF2-40B4-BE49-F238E27FC236}">
                <a16:creationId xmlns:a16="http://schemas.microsoft.com/office/drawing/2014/main" id="{EB3A0948-BB0A-9E39-738B-14C44807E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11" y="2121408"/>
            <a:ext cx="4050813" cy="22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C14C5-4678-0A04-315E-3ECCC1DC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PROTEZ CİHAZLARDA </a:t>
            </a:r>
            <a:br>
              <a:rPr lang="tr-TR" dirty="0"/>
            </a:br>
            <a:r>
              <a:rPr lang="tr-TR" dirty="0"/>
              <a:t>Manyeto- ve Elektro- Reolojik sıvılar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0AD855-B41F-58A3-886A-C3A140B6E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Protezin fonksiyonlarını ve performansını iyileştirilmesi</a:t>
            </a:r>
          </a:p>
          <a:p>
            <a:r>
              <a:rPr lang="tr-TR" dirty="0"/>
              <a:t>Manyetik alan etkisi altında akışkanın viskozitesinin değişmesi</a:t>
            </a:r>
          </a:p>
          <a:p>
            <a:pPr lvl="1"/>
            <a:r>
              <a:rPr lang="tr-TR" dirty="0"/>
              <a:t>Protez sistemlerinde hareket kontrolünün geliştirilmesini sağlar. </a:t>
            </a:r>
          </a:p>
          <a:p>
            <a:pPr lvl="1"/>
            <a:r>
              <a:rPr lang="tr-TR" dirty="0"/>
              <a:t>Örneğin, </a:t>
            </a:r>
            <a:r>
              <a:rPr lang="tr-TR" dirty="0" err="1"/>
              <a:t>manyetoreolojik</a:t>
            </a:r>
            <a:r>
              <a:rPr lang="tr-TR" dirty="0"/>
              <a:t> sıvıların kullanıldığı bir protez eklem, manyetik alan uygulandığında eklemin hareketine direnç gösterebilir veya eklemin hareketini kolaylaştırabilir. </a:t>
            </a:r>
          </a:p>
          <a:p>
            <a:pPr lvl="1"/>
            <a:r>
              <a:rPr lang="tr-TR" dirty="0"/>
              <a:t>Böylece protez eklem hareketinin kontrolünü ve stabilitesini artırabilir.</a:t>
            </a:r>
          </a:p>
          <a:p>
            <a:r>
              <a:rPr lang="tr-TR" dirty="0"/>
              <a:t>Elektrik alan etkisi altındaki bir </a:t>
            </a:r>
            <a:r>
              <a:rPr lang="tr-TR" dirty="0" err="1"/>
              <a:t>elektroreolojik</a:t>
            </a:r>
            <a:r>
              <a:rPr lang="tr-TR" dirty="0"/>
              <a:t> sıvının viskozitesi veya akışkanlığı değişir. </a:t>
            </a:r>
          </a:p>
          <a:p>
            <a:pPr lvl="1"/>
            <a:r>
              <a:rPr lang="tr-TR" dirty="0"/>
              <a:t>Protez sistemlerinde titreşim izolasyonu veya kuvvet kontrolü gibi uygulamalarda kullanışlıdır. </a:t>
            </a:r>
          </a:p>
          <a:p>
            <a:pPr lvl="1"/>
            <a:r>
              <a:rPr lang="tr-TR" dirty="0"/>
              <a:t>Örneğin, </a:t>
            </a:r>
            <a:r>
              <a:rPr lang="tr-TR" dirty="0" err="1"/>
              <a:t>elektroreolojik</a:t>
            </a:r>
            <a:r>
              <a:rPr lang="tr-TR" dirty="0"/>
              <a:t> sıvıların kullanıldığı bir protez ayak, voltaj uygulandığında daha sert veya daha yumuşak olabilir, böylece yürüme performansını iyileştirebilir.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59A8B1-4281-D0D9-2C3B-A11E2CC2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965C5CB-0112-6BC2-B61D-0B8911F5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E8BA66-35FD-9B6A-6792-DEC1054D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20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AKILLI MALZEMELER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Çevre şartlarına bağlı olarak davranışsal ve yapısal değişiklik gösteren malzemeler akıllı malzemelerdir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r>
              <a:rPr lang="tr-TR" dirty="0" smtClean="0"/>
              <a:t>Akıllı </a:t>
            </a:r>
            <a:r>
              <a:rPr lang="tr-TR" dirty="0"/>
              <a:t>malzemeler ve sistemler aşağıdaki 3 fonksiyonu yerine getirebilme özelliğine sahiptir.</a:t>
            </a:r>
          </a:p>
          <a:p>
            <a:pPr lvl="1"/>
            <a:r>
              <a:rPr lang="tr-TR" dirty="0"/>
              <a:t>Bilgi alabilme (Değişikliği algılama kabiliyeti)</a:t>
            </a:r>
          </a:p>
          <a:p>
            <a:pPr lvl="1"/>
            <a:r>
              <a:rPr lang="tr-TR" dirty="0"/>
              <a:t>Analiz etme ve karar verebilme (Alınan bilgiyi değerlendirme kabiliyeti)</a:t>
            </a:r>
          </a:p>
          <a:p>
            <a:pPr lvl="1"/>
            <a:r>
              <a:rPr lang="tr-TR" dirty="0"/>
              <a:t>Değişikliğe tepki gösterebilme (Yapısal veya fonksiyonel değişikliği uygulama kabiliyeti)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</a:t>
            </a:fld>
            <a:endParaRPr lang="tr-TR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726796214"/>
              </p:ext>
            </p:extLst>
          </p:nvPr>
        </p:nvGraphicFramePr>
        <p:xfrm>
          <a:off x="1675638" y="2057400"/>
          <a:ext cx="8128000" cy="3129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ağ Ok 2"/>
          <p:cNvSpPr/>
          <p:nvPr/>
        </p:nvSpPr>
        <p:spPr>
          <a:xfrm>
            <a:off x="4947138" y="3475839"/>
            <a:ext cx="504093" cy="29307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8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3E6027-0D99-4075-8D3C-FB3AED1CD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8F3E6027-0D99-4075-8D3C-FB3AED1CD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006B2-9C18-4ADF-B70D-1FC4287B0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E67006B2-9C18-4ADF-B70D-1FC4287B0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B77EAD-F9BB-4CD3-910B-CB0A893DD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B4B77EAD-F9BB-4CD3-910B-CB0A893DD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67F5C2-37BD-49AA-9B94-297972868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5567F5C2-37BD-49AA-9B94-297972868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C09342-38C3-4A96-B6C1-229118283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C09342-38C3-4A96-B6C1-229118283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0D69A4-00D0-41B3-8E3A-492FFE833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E90D69A4-00D0-41B3-8E3A-492FFE833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AKILLI MALZEMELER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Akıllı nitelemesi bu malzemelerin, yaşayan organizmalarda görüldüğü gibi, bulundukları ortamda meydana gelen değişiklikleri hissedebildiklerine ve önceden belirlenen bir cevap oluşturabildiklerine işaret etmektedir.</a:t>
            </a:r>
          </a:p>
          <a:p>
            <a:r>
              <a:rPr lang="tr-TR" dirty="0"/>
              <a:t>Bir akıllı malzeme (ya da sistemi)</a:t>
            </a:r>
          </a:p>
          <a:p>
            <a:pPr lvl="1"/>
            <a:r>
              <a:rPr lang="tr-TR" dirty="0"/>
              <a:t>Çevresel değişikliği algılayan bir sensör </a:t>
            </a:r>
          </a:p>
          <a:p>
            <a:pPr lvl="1"/>
            <a:r>
              <a:rPr lang="tr-TR" dirty="0"/>
              <a:t>Çevresel değişikliğe tepki veren bir aktüatörden (uyarıcıdan) oluşur.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5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AKILLI MALZEMELERİN SINIFLANDIRILMASI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Yapısal Malzemeler</a:t>
            </a:r>
          </a:p>
          <a:p>
            <a:pPr lvl="1"/>
            <a:r>
              <a:rPr lang="tr-TR" dirty="0"/>
              <a:t>Gerilme-Gerinim İlişkisine bağlı çalışır</a:t>
            </a:r>
          </a:p>
          <a:p>
            <a:r>
              <a:rPr lang="tr-TR" dirty="0"/>
              <a:t>Elektriksel Malzemeler</a:t>
            </a:r>
          </a:p>
          <a:p>
            <a:pPr lvl="1"/>
            <a:r>
              <a:rPr lang="tr-TR" dirty="0"/>
              <a:t>Sıcaklık-Direnç İlişkisine bağlı çalışır</a:t>
            </a:r>
          </a:p>
          <a:p>
            <a:r>
              <a:rPr lang="tr-TR" dirty="0" err="1"/>
              <a:t>Biyouyumlu</a:t>
            </a:r>
            <a:r>
              <a:rPr lang="tr-TR" dirty="0"/>
              <a:t> Malzemeler</a:t>
            </a:r>
          </a:p>
          <a:p>
            <a:pPr lvl="1"/>
            <a:r>
              <a:rPr lang="tr-TR" dirty="0" err="1"/>
              <a:t>Biyomimetik</a:t>
            </a:r>
            <a:r>
              <a:rPr lang="tr-TR" dirty="0"/>
              <a:t> yapılar</a:t>
            </a:r>
          </a:p>
          <a:p>
            <a:r>
              <a:rPr lang="tr-TR" dirty="0"/>
              <a:t>Akıllı Biyolojik Malzemeler</a:t>
            </a:r>
          </a:p>
          <a:p>
            <a:pPr lvl="1"/>
            <a:r>
              <a:rPr lang="tr-TR" dirty="0" err="1"/>
              <a:t>Biyomimetik</a:t>
            </a:r>
            <a:r>
              <a:rPr lang="tr-TR" dirty="0"/>
              <a:t> yapılar</a:t>
            </a:r>
          </a:p>
          <a:p>
            <a:r>
              <a:rPr lang="tr-TR" dirty="0"/>
              <a:t>Dinamik Olarak Ayarlanabilir Malzemeler</a:t>
            </a:r>
          </a:p>
          <a:p>
            <a:pPr lvl="1"/>
            <a:r>
              <a:rPr lang="tr-TR" dirty="0"/>
              <a:t>Çok yönlü fonksiyon kazandırılabilir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4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5E2874-6435-C108-713B-9AD609D3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7D0A62-B9F4-8D0C-87D5-CBD433FDB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B94ABA-A209-091E-D92E-6231D2EAB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C86F31-8F92-7EED-A822-59183E10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1383C8-20E1-E13B-DC9F-B0E2B137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6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CA3B3AC-19BA-B997-5DDB-4DC972694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64" y="337671"/>
            <a:ext cx="7138737" cy="59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AKILLI MALZEMELERİN KULLANIM ALANLARI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7</a:t>
            </a:fld>
            <a:endParaRPr lang="tr-TR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948105104"/>
              </p:ext>
            </p:extLst>
          </p:nvPr>
        </p:nvGraphicFramePr>
        <p:xfrm>
          <a:off x="2035048" y="121924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15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Akıllı malzemelerin çeşitleri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922086"/>
              </p:ext>
            </p:extLst>
          </p:nvPr>
        </p:nvGraphicFramePr>
        <p:xfrm>
          <a:off x="1069975" y="2120900"/>
          <a:ext cx="6473825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9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Şekil Hafızalı Alaşımlar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Sıcaklığın etkisi ile kafes </a:t>
            </a:r>
            <a:r>
              <a:rPr lang="tr-TR" dirty="0" smtClean="0"/>
              <a:t>yapısını </a:t>
            </a:r>
            <a:r>
              <a:rPr lang="tr-TR" dirty="0"/>
              <a:t>değiştirilebilen malzemelerdir.</a:t>
            </a:r>
          </a:p>
          <a:p>
            <a:r>
              <a:rPr lang="tr-TR" dirty="0"/>
              <a:t>Bu malzemeler başlangıçta </a:t>
            </a:r>
            <a:r>
              <a:rPr lang="tr-T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belirli bir sıcaklıkta iken belirli bir kafes yapısında olacak şekilde</a:t>
            </a:r>
            <a:r>
              <a:rPr lang="tr-TR" dirty="0"/>
              <a:t> üretilirler.</a:t>
            </a:r>
          </a:p>
          <a:p>
            <a:r>
              <a:rPr lang="tr-TR" dirty="0"/>
              <a:t>Ortam sıcaklığı değiştirildiğinde farklı bir şekle bürünürler.</a:t>
            </a:r>
          </a:p>
          <a:p>
            <a:r>
              <a:rPr lang="tr-TR" dirty="0"/>
              <a:t>Başlangıçta imal edildiği sıcaklığa getirildiğinde tekrar orijinal şekle dönerler</a:t>
            </a:r>
          </a:p>
          <a:p>
            <a:pPr lvl="1"/>
            <a:r>
              <a:rPr lang="tr-T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Şekil hafızası: </a:t>
            </a:r>
            <a:r>
              <a:rPr lang="tr-TR" dirty="0"/>
              <a:t>Orijinal şekline tekrar dönme eğilimi</a:t>
            </a:r>
          </a:p>
          <a:p>
            <a:pPr lvl="1"/>
            <a:r>
              <a:rPr lang="tr-T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Dönüşüm sıcaklığı: </a:t>
            </a:r>
            <a:r>
              <a:rPr lang="tr-TR" dirty="0"/>
              <a:t>Malzemenin orijinal şekle tekrar sahip olabildiği sıcaklık seviyesi</a:t>
            </a:r>
          </a:p>
          <a:p>
            <a:r>
              <a:rPr lang="tr-TR" dirty="0"/>
              <a:t>Altın-Kadmiyum (</a:t>
            </a:r>
            <a:r>
              <a:rPr lang="tr-TR" dirty="0" err="1"/>
              <a:t>Au-Cd</a:t>
            </a:r>
            <a:r>
              <a:rPr lang="tr-TR" dirty="0"/>
              <a:t>)</a:t>
            </a:r>
          </a:p>
          <a:p>
            <a:r>
              <a:rPr lang="tr-TR" dirty="0"/>
              <a:t>Bakır-Çinko-Alüminyum (Cu-</a:t>
            </a:r>
            <a:r>
              <a:rPr lang="tr-TR" dirty="0" err="1"/>
              <a:t>Zn</a:t>
            </a:r>
            <a:r>
              <a:rPr lang="tr-TR" dirty="0"/>
              <a:t>-Al)</a:t>
            </a:r>
          </a:p>
          <a:p>
            <a:r>
              <a:rPr lang="tr-TR" dirty="0"/>
              <a:t>Bakır-Alüminyum-Nikel (Cu-Al-</a:t>
            </a:r>
            <a:r>
              <a:rPr lang="tr-TR" dirty="0" err="1"/>
              <a:t>Ni</a:t>
            </a:r>
            <a:r>
              <a:rPr lang="tr-TR" dirty="0"/>
              <a:t>)</a:t>
            </a:r>
          </a:p>
          <a:p>
            <a:r>
              <a:rPr lang="tr-TR" dirty="0"/>
              <a:t>Nikel-Titanyum (</a:t>
            </a:r>
            <a:r>
              <a:rPr lang="tr-TR" dirty="0" err="1"/>
              <a:t>Ni</a:t>
            </a:r>
            <a:r>
              <a:rPr lang="tr-TR" dirty="0"/>
              <a:t>-Ti)</a:t>
            </a:r>
          </a:p>
          <a:p>
            <a:r>
              <a:rPr lang="tr-TR" dirty="0"/>
              <a:t>Nikel-Manganez-Galyum (</a:t>
            </a:r>
            <a:r>
              <a:rPr lang="tr-TR" dirty="0" err="1"/>
              <a:t>Ni</a:t>
            </a:r>
            <a:r>
              <a:rPr lang="tr-TR" dirty="0"/>
              <a:t>-Ma-</a:t>
            </a:r>
            <a:r>
              <a:rPr lang="tr-TR" dirty="0" err="1"/>
              <a:t>Ga</a:t>
            </a:r>
            <a:r>
              <a:rPr lang="tr-TR" dirty="0"/>
              <a:t>)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20.03.2023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Biyomedikal Teknoloji_Ders#4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2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 Yazı Ti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6846</TotalTime>
  <Words>1433</Words>
  <Application>Microsoft Office PowerPoint</Application>
  <PresentationFormat>Geniş ekran</PresentationFormat>
  <Paragraphs>305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Arial</vt:lpstr>
      <vt:lpstr>Calibri</vt:lpstr>
      <vt:lpstr>Rockwell</vt:lpstr>
      <vt:lpstr>Rockwell Condensed</vt:lpstr>
      <vt:lpstr>Rockwell Extra Bold</vt:lpstr>
      <vt:lpstr>Times New Roman</vt:lpstr>
      <vt:lpstr>Wingdings</vt:lpstr>
      <vt:lpstr>Wood Type Yazı Tipi</vt:lpstr>
      <vt:lpstr>Biyomedikal Teknoloji</vt:lpstr>
      <vt:lpstr>PowerPoint Sunusu</vt:lpstr>
      <vt:lpstr>AKILLI MALZEMELER</vt:lpstr>
      <vt:lpstr>AKILLI MALZEMELER</vt:lpstr>
      <vt:lpstr>AKILLI MALZEMELERİN SINIFLANDIRILMASI</vt:lpstr>
      <vt:lpstr>PowerPoint Sunusu</vt:lpstr>
      <vt:lpstr>AKILLI MALZEMELERİN KULLANIM ALANLARI</vt:lpstr>
      <vt:lpstr>Akıllı malzemelerin çeşitleri</vt:lpstr>
      <vt:lpstr>Şekil Hafızalı Alaşımlar</vt:lpstr>
      <vt:lpstr>ŞEKİL HAFIZALI ALAŞIMLARDA DÖNÜŞÜM</vt:lpstr>
      <vt:lpstr>ŞEKİL HAFIZALI ALAŞIMIN STENTLERDE KULLANIMI</vt:lpstr>
      <vt:lpstr>ŞEKİL HAFIZALI MALZEMELER İLE ROBOTİK EL TASARIMI</vt:lpstr>
      <vt:lpstr>ŞEKİL HAFIZALI MALZEMELER İLE ROBOTİK EL TASARIMI</vt:lpstr>
      <vt:lpstr>PIEZOELEKTRİK MALZEMELER</vt:lpstr>
      <vt:lpstr>PIEZOELEKTRİK MALZEMELER</vt:lpstr>
      <vt:lpstr>PROTEZ CİHAZLARDA  PIEZOELEKTRİK MALZEMELER</vt:lpstr>
      <vt:lpstr>MANYETOSTRİKTİF MALZEMELER</vt:lpstr>
      <vt:lpstr>MANYETOSTRİKTİF MALZEMELER</vt:lpstr>
      <vt:lpstr>PROTEZ CİHAZLARDA  MANYETOSTRİKTİF MALZEMELER</vt:lpstr>
      <vt:lpstr>Manyeto- ve Elektro- Reolojik sıvılar</vt:lpstr>
      <vt:lpstr>Manyeto- ve Elektro- Reolojik sıvılar</vt:lpstr>
      <vt:lpstr>PROTEZ CİHAZLARDA  Manyeto- ve Elektro- Reolojik sıvılar</vt:lpstr>
    </vt:vector>
  </TitlesOfParts>
  <Company>SolidShare.Net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Biyomedikal Teknoloji</dc:title>
  <dc:creator>Progressive</dc:creator>
  <cp:lastModifiedBy>Progressive</cp:lastModifiedBy>
  <cp:revision>161</cp:revision>
  <dcterms:created xsi:type="dcterms:W3CDTF">2023-02-07T08:29:37Z</dcterms:created>
  <dcterms:modified xsi:type="dcterms:W3CDTF">2023-03-20T07:25:15Z</dcterms:modified>
</cp:coreProperties>
</file>